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9" r:id="rId2"/>
    <p:sldId id="25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custDataLst>
    <p:tags r:id="rId2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4662" autoAdjust="0"/>
  </p:normalViewPr>
  <p:slideViewPr>
    <p:cSldViewPr snapToGrid="0">
      <p:cViewPr>
        <p:scale>
          <a:sx n="60" d="100"/>
          <a:sy n="60" d="100"/>
        </p:scale>
        <p:origin x="-716" y="-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74328C-6E41-44DE-BC29-1E09422DC16E}" type="datetimeFigureOut">
              <a:rPr lang="ru-RU" smtClean="0"/>
              <a:t>28.01.2024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EFB0DE-868D-466B-B01A-39E6F409FCB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0889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FB0DE-868D-466B-B01A-39E6F409FCBF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1182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FB0DE-868D-466B-B01A-39E6F409FCBF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52848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FB0DE-868D-466B-B01A-39E6F409FCBF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52848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FB0DE-868D-466B-B01A-39E6F409FCBF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6998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FB0DE-868D-466B-B01A-39E6F409FCBF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38428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FB0DE-868D-466B-B01A-39E6F409FCBF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93963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FB0DE-868D-466B-B01A-39E6F409FCBF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99092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FB0DE-868D-466B-B01A-39E6F409FCBF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31242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FB0DE-868D-466B-B01A-39E6F409FCBF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60810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FB0DE-868D-466B-B01A-39E6F409FCBF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94186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FB0DE-868D-466B-B01A-39E6F409FCBF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3161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FB0DE-868D-466B-B01A-39E6F409FCBF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60624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FB0DE-868D-466B-B01A-39E6F409FCBF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9733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FB0DE-868D-466B-B01A-39E6F409FCBF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84987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FB0DE-868D-466B-B01A-39E6F409FCBF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2255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FB0DE-868D-466B-B01A-39E6F409FCBF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0833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FB0DE-868D-466B-B01A-39E6F409FCBF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5284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FB0DE-868D-466B-B01A-39E6F409FCBF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5284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FB0DE-868D-466B-B01A-39E6F409FCBF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5284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FB0DE-868D-466B-B01A-39E6F409FCBF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52848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FB0DE-868D-466B-B01A-39E6F409FCBF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5284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FB0DE-868D-466B-B01A-39E6F409FCBF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5284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5DD976-D062-4BBE-9C9B-3C998FC7D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6A22F16-FCAD-432F-8A64-421CF9126B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A40AC47-C463-4B66-ACA5-8A33A2D09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360A-6D16-42AB-BE32-CEC680A016C2}" type="datetimeFigureOut">
              <a:rPr lang="ru-RU" smtClean="0"/>
              <a:t>28.01.2024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363F9B2-668E-4F89-8006-B6296B430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E93F3C6-B323-4B7A-80A6-FF3B78595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6470-2C48-4EA2-8676-030319870D8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9387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3FD4C3-5634-4D3C-9A65-6A6B65734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8F5EFE4-3E16-44DD-949D-1A5FB2A98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8221A34-0ABD-466F-8233-8F40F7DFE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360A-6D16-42AB-BE32-CEC680A016C2}" type="datetimeFigureOut">
              <a:rPr lang="ru-RU" smtClean="0"/>
              <a:t>28.01.2024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85B8EFA-002F-4A16-AC7C-B360A50E1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E0AB7BD-3794-4659-9EF6-AA6B6FD2A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6470-2C48-4EA2-8676-030319870D8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7111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220ACFF5-D19B-4153-9E83-1AED945832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6DFDBB9-1BDD-4A47-8CB3-A399BD5A10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3347E32-CC3D-4FE6-9EA3-9E3284E19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360A-6D16-42AB-BE32-CEC680A016C2}" type="datetimeFigureOut">
              <a:rPr lang="ru-RU" smtClean="0"/>
              <a:t>28.01.2024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C9C38F8-5FE0-45B1-90DB-A5170DEFE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036D541-1296-4AF2-85BB-E0CB7B42B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6470-2C48-4EA2-8676-030319870D8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2707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B2EE88-C741-42B2-9E63-FA7DE946C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FC61EC4-64D4-47F3-B7DE-20442F617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CEF5AC3-DA0C-4FC3-8552-66F811E2F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360A-6D16-42AB-BE32-CEC680A016C2}" type="datetimeFigureOut">
              <a:rPr lang="ru-RU" smtClean="0"/>
              <a:t>28.01.2024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256F552-D83B-4788-B2DA-9C4E9B6F2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D650B72-CAE0-42A4-A42F-200C497F2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6470-2C48-4EA2-8676-030319870D8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9549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D7EBE5-4CF3-4A68-8F2D-A90A789D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9CBBF61-DE8F-4910-BFF1-C7BAC755B3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39875D0-C88B-4190-B1AF-8E6A3FE62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360A-6D16-42AB-BE32-CEC680A016C2}" type="datetimeFigureOut">
              <a:rPr lang="ru-RU" smtClean="0"/>
              <a:t>28.01.2024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FF6241C-6682-4B30-94B4-8E69F50D4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AD90326-1B90-4C35-AE93-E8A339D37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6470-2C48-4EA2-8676-030319870D8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2768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369D3BD-07BC-4154-9819-388CB732A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4A4CCDE-D4DD-4FFF-9EA9-4F7FA64F45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17310FC-53A7-4E81-BF68-FCE5491A58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8BB2DBF-047F-4DBC-9708-D8434BDB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360A-6D16-42AB-BE32-CEC680A016C2}" type="datetimeFigureOut">
              <a:rPr lang="ru-RU" smtClean="0"/>
              <a:t>28.01.2024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589B189-5D4E-42CB-B85B-86ACA5093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12660F5-6874-42DD-95B1-A8E1B7DA7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6470-2C48-4EA2-8676-030319870D8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1595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D86786-C1AB-4240-B051-C089C7887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908F4A9-FFB7-4E23-ADCC-23CE3BF72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3C66201-496A-4598-8DAE-C46AF0FA57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BE95F1E-3E3E-4E54-9DB5-ABDF83FF4E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9872049-93DE-4DAB-AD6B-B7C784F71C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7DC23DCD-39EE-4C52-9638-04C8CC4B9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360A-6D16-42AB-BE32-CEC680A016C2}" type="datetimeFigureOut">
              <a:rPr lang="ru-RU" smtClean="0"/>
              <a:t>28.01.2024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39C44227-82EC-4909-A109-1193AF200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99F108C7-50F6-41D1-ABEE-427E703E5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6470-2C48-4EA2-8676-030319870D8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7163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6491583-CDBB-4E08-AD61-5DF243019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68BFC5A-68A7-4506-8CFA-C671596E5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360A-6D16-42AB-BE32-CEC680A016C2}" type="datetimeFigureOut">
              <a:rPr lang="ru-RU" smtClean="0"/>
              <a:t>28.01.2024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9FB27E3-41FC-409C-91CF-FBD63A9B4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531D0E6-1E64-4935-8C08-A26833DDC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6470-2C48-4EA2-8676-030319870D8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8673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6AAEBE5-0F92-473A-8D9D-BC76DDDD2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360A-6D16-42AB-BE32-CEC680A016C2}" type="datetimeFigureOut">
              <a:rPr lang="ru-RU" smtClean="0"/>
              <a:t>28.01.2024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3B766FD9-1532-43CC-81CD-0E52B5969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80E5A40-1A09-4589-832E-0EFE52F06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6470-2C48-4EA2-8676-030319870D8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0302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AB024D-02A4-4FE1-A873-F35CE2E9F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071C13D-136F-4A8E-8705-30A8E826A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F050FB7-143C-4B70-91AB-6BFE71FD6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CA8FE4D-9E46-46A3-B000-E36ED8014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360A-6D16-42AB-BE32-CEC680A016C2}" type="datetimeFigureOut">
              <a:rPr lang="ru-RU" smtClean="0"/>
              <a:t>28.01.2024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9438945-2737-40F9-8188-EF97865D2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FC1E8CB-73D5-41F0-9662-4AC5F0BAA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6470-2C48-4EA2-8676-030319870D8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2359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77C3F0-8E3F-4A6F-B536-EB7843BCB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7104E27-6858-4962-B911-10C2353627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4BE39BF-E3BF-49B2-906C-79574886C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BE7865A-91CC-4D07-9662-1B04BAB1A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360A-6D16-42AB-BE32-CEC680A016C2}" type="datetimeFigureOut">
              <a:rPr lang="ru-RU" smtClean="0"/>
              <a:t>28.01.2024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329B194-64BE-4213-BB8D-AC269EF6A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F27964B-6CF4-4C3E-9E0A-8AD7E749B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6470-2C48-4EA2-8676-030319870D8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918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CCB748E-5990-486C-B167-BF049969C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5A75738-388B-4725-A6CD-A671A4AD4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80AAAC2-DF06-4302-95B9-D0C545394E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E360A-6D16-42AB-BE32-CEC680A016C2}" type="datetimeFigureOut">
              <a:rPr lang="ru-RU" smtClean="0"/>
              <a:t>28.01.2024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EBEC128-2779-4A78-AAC0-DB35641AA9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8DDC05-168A-4220-8B24-DF85BB451E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F6470-2C48-4EA2-8676-030319870D8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3249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7.png"/><Relationship Id="rId18" Type="http://schemas.openxmlformats.org/officeDocument/2006/relationships/image" Target="../media/image44.png"/><Relationship Id="rId3" Type="http://schemas.microsoft.com/office/2007/relationships/media" Target="../media/media3.mp3"/><Relationship Id="rId7" Type="http://schemas.openxmlformats.org/officeDocument/2006/relationships/image" Target="../media/image29.png"/><Relationship Id="rId12" Type="http://schemas.openxmlformats.org/officeDocument/2006/relationships/image" Target="../media/image35.png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1" Type="http://schemas.microsoft.com/office/2007/relationships/media" Target="../media/media2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0.png"/><Relationship Id="rId10" Type="http://schemas.openxmlformats.org/officeDocument/2006/relationships/image" Target="../media/image32.png"/><Relationship Id="rId19" Type="http://schemas.openxmlformats.org/officeDocument/2006/relationships/image" Target="../media/image46.png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9.png"/><Relationship Id="rId18" Type="http://schemas.openxmlformats.org/officeDocument/2006/relationships/image" Target="../media/image45.png"/><Relationship Id="rId3" Type="http://schemas.microsoft.com/office/2007/relationships/media" Target="../media/media3.mp3"/><Relationship Id="rId7" Type="http://schemas.openxmlformats.org/officeDocument/2006/relationships/image" Target="../media/image29.png"/><Relationship Id="rId12" Type="http://schemas.openxmlformats.org/officeDocument/2006/relationships/image" Target="../media/image37.png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1" Type="http://schemas.microsoft.com/office/2007/relationships/media" Target="../media/media2.mp3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1.png"/><Relationship Id="rId10" Type="http://schemas.openxmlformats.org/officeDocument/2006/relationships/image" Target="../media/image32.png"/><Relationship Id="rId19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3.wdp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microsoft.com/office/2007/relationships/hdphoto" Target="../media/hdphoto2.wdp"/><Relationship Id="rId5" Type="http://schemas.openxmlformats.org/officeDocument/2006/relationships/image" Target="../media/image49.png"/><Relationship Id="rId15" Type="http://schemas.microsoft.com/office/2007/relationships/hdphoto" Target="../media/hdphoto4.wdp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microsoft.com/office/2007/relationships/hdphoto" Target="../media/hdphoto1.wdp"/><Relationship Id="rId1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3.wdp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microsoft.com/office/2007/relationships/hdphoto" Target="../media/hdphoto2.wdp"/><Relationship Id="rId5" Type="http://schemas.openxmlformats.org/officeDocument/2006/relationships/image" Target="../media/image50.png"/><Relationship Id="rId15" Type="http://schemas.microsoft.com/office/2007/relationships/hdphoto" Target="../media/hdphoto4.wdp"/><Relationship Id="rId10" Type="http://schemas.openxmlformats.org/officeDocument/2006/relationships/image" Target="../media/image53.png"/><Relationship Id="rId4" Type="http://schemas.openxmlformats.org/officeDocument/2006/relationships/image" Target="../media/image49.png"/><Relationship Id="rId9" Type="http://schemas.microsoft.com/office/2007/relationships/hdphoto" Target="../media/hdphoto1.wdp"/><Relationship Id="rId1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3.wdp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microsoft.com/office/2007/relationships/hdphoto" Target="../media/hdphoto2.wdp"/><Relationship Id="rId5" Type="http://schemas.openxmlformats.org/officeDocument/2006/relationships/image" Target="../media/image50.png"/><Relationship Id="rId15" Type="http://schemas.microsoft.com/office/2007/relationships/hdphoto" Target="../media/hdphoto4.wdp"/><Relationship Id="rId10" Type="http://schemas.openxmlformats.org/officeDocument/2006/relationships/image" Target="../media/image53.png"/><Relationship Id="rId4" Type="http://schemas.openxmlformats.org/officeDocument/2006/relationships/image" Target="../media/image49.png"/><Relationship Id="rId9" Type="http://schemas.microsoft.com/office/2007/relationships/hdphoto" Target="../media/hdphoto1.wdp"/><Relationship Id="rId1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5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12" Type="http://schemas.microsoft.com/office/2007/relationships/hdphoto" Target="../media/hdphoto3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47.png"/><Relationship Id="rId10" Type="http://schemas.microsoft.com/office/2007/relationships/hdphoto" Target="../media/hdphoto2.wdp"/><Relationship Id="rId4" Type="http://schemas.openxmlformats.org/officeDocument/2006/relationships/image" Target="../media/image50.png"/><Relationship Id="rId9" Type="http://schemas.openxmlformats.org/officeDocument/2006/relationships/image" Target="../media/image53.png"/><Relationship Id="rId1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microsoft.com/office/2007/relationships/hdphoto" Target="../media/hdphoto5.wdp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image" Target="../media/image60.png"/><Relationship Id="rId21" Type="http://schemas.openxmlformats.org/officeDocument/2006/relationships/image" Target="../media/image78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microsoft.com/office/2007/relationships/media" Target="../media/media3.mp3"/><Relationship Id="rId21" Type="http://schemas.openxmlformats.org/officeDocument/2006/relationships/image" Target="../media/image43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audio" Target="../media/media2.mp3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1.png"/><Relationship Id="rId3" Type="http://schemas.microsoft.com/office/2007/relationships/media" Target="../media/media3.mp3"/><Relationship Id="rId21" Type="http://schemas.openxmlformats.org/officeDocument/2006/relationships/image" Target="../media/image44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40.png"/><Relationship Id="rId2" Type="http://schemas.openxmlformats.org/officeDocument/2006/relationships/audio" Target="../media/media2.mp3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microsoft.com/office/2007/relationships/media" Target="../media/media2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8.png"/><Relationship Id="rId10" Type="http://schemas.openxmlformats.org/officeDocument/2006/relationships/image" Target="../media/image32.png"/><Relationship Id="rId19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microsoft.com/office/2007/relationships/media" Target="../media/media3.mp3"/><Relationship Id="rId7" Type="http://schemas.openxmlformats.org/officeDocument/2006/relationships/image" Target="../media/image29.png"/><Relationship Id="rId12" Type="http://schemas.openxmlformats.org/officeDocument/2006/relationships/image" Target="../media/image35.png"/><Relationship Id="rId17" Type="http://schemas.openxmlformats.org/officeDocument/2006/relationships/image" Target="../media/image41.png"/><Relationship Id="rId2" Type="http://schemas.openxmlformats.org/officeDocument/2006/relationships/audio" Target="../media/media2.mp3"/><Relationship Id="rId16" Type="http://schemas.openxmlformats.org/officeDocument/2006/relationships/image" Target="../media/image40.png"/><Relationship Id="rId20" Type="http://schemas.openxmlformats.org/officeDocument/2006/relationships/image" Target="../media/image45.png"/><Relationship Id="rId1" Type="http://schemas.microsoft.com/office/2007/relationships/media" Target="../media/media2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9.png"/><Relationship Id="rId10" Type="http://schemas.openxmlformats.org/officeDocument/2006/relationships/image" Target="../media/image32.png"/><Relationship Id="rId19" Type="http://schemas.openxmlformats.org/officeDocument/2006/relationships/image" Target="../media/image44.png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alpha val="31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7123" y="2044005"/>
            <a:ext cx="5376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Любимые сказки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4212509" y="4298487"/>
            <a:ext cx="2349062" cy="132430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06378" y="610125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/>
              <a:t>Верхняя Пышма</a:t>
            </a:r>
          </a:p>
          <a:p>
            <a:pPr algn="ctr"/>
            <a:r>
              <a:rPr lang="ru-RU" b="1" dirty="0"/>
              <a:t>Июль 2023г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769396" y="299221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dirty="0"/>
          </a:p>
          <a:p>
            <a:r>
              <a:rPr lang="ru-RU" b="1" dirty="0"/>
              <a:t>Составила:</a:t>
            </a:r>
          </a:p>
          <a:p>
            <a:r>
              <a:rPr lang="ru-RU" b="1" dirty="0"/>
              <a:t>         Дроздова Анастасия Сергеевна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80251" y="234768"/>
            <a:ext cx="77816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Муниципальное автономное дошкольное образовательное учреждение</a:t>
            </a:r>
          </a:p>
          <a:p>
            <a:pPr algn="ctr"/>
            <a:r>
              <a:rPr lang="ru-RU" b="1" dirty="0"/>
              <a:t>«Детский сад №40»</a:t>
            </a:r>
          </a:p>
        </p:txBody>
      </p:sp>
    </p:spTree>
    <p:extLst>
      <p:ext uri="{BB962C8B-B14F-4D97-AF65-F5344CB8AC3E}">
        <p14:creationId xmlns:p14="http://schemas.microsoft.com/office/powerpoint/2010/main" val="395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: скругленные углы 1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8BEDA68-E943-435D-882A-A78EC14A8FBC}"/>
              </a:ext>
            </a:extLst>
          </p:cNvPr>
          <p:cNvSpPr/>
          <p:nvPr/>
        </p:nvSpPr>
        <p:spPr>
          <a:xfrm>
            <a:off x="7022592" y="6105385"/>
            <a:ext cx="1627632" cy="64288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ДАЛЕЕ</a:t>
            </a:r>
          </a:p>
        </p:txBody>
      </p:sp>
      <p:pic>
        <p:nvPicPr>
          <p:cNvPr id="2054" name="лс" descr="D:\игра сортировка\1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981" y="3485834"/>
            <a:ext cx="2673168" cy="261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вол" descr="D:\игра сортировка\1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962" y="488941"/>
            <a:ext cx="1914877" cy="274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мед" descr="D:\игра сортировка\1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428" y="3217875"/>
            <a:ext cx="1861260" cy="306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мы" descr="D:\игра сортировка\18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7" y="3723402"/>
            <a:ext cx="911481" cy="142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соб" descr="D:\игра сортировка\19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390" y="700328"/>
            <a:ext cx="1799984" cy="239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хв соб" descr="D:\игра сортировка\2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50" y="2449892"/>
            <a:ext cx="861694" cy="102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хв мыш" descr="D:\игра сортировка\23.png" hidden="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68" y="5542535"/>
            <a:ext cx="1635305" cy="73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мышь" descr="D:\игра сортировка\28.png" hidden="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7" y="3723402"/>
            <a:ext cx="2251894" cy="183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волк" descr="D:\игра сортировка\27.png" hidden="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67" y="514866"/>
            <a:ext cx="3312737" cy="274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лиса" descr="D:\игра сортировка\30.png" hidden="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837" y="3485834"/>
            <a:ext cx="2933591" cy="261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собака" descr="D:\игра сортировка\29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797" y="676826"/>
            <a:ext cx="2056577" cy="239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муз ме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43346" y="6176330"/>
            <a:ext cx="609600" cy="609600"/>
          </a:xfrm>
          <a:prstGeom prst="rect">
            <a:avLst/>
          </a:prstGeom>
        </p:spPr>
      </p:pic>
      <p:pic>
        <p:nvPicPr>
          <p:cNvPr id="2" name="line_ope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308825" y="6178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9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4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4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54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: скругленные углы 1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8BEDA68-E943-435D-882A-A78EC14A8FBC}"/>
              </a:ext>
            </a:extLst>
          </p:cNvPr>
          <p:cNvSpPr/>
          <p:nvPr/>
        </p:nvSpPr>
        <p:spPr>
          <a:xfrm>
            <a:off x="7022592" y="6105385"/>
            <a:ext cx="1627632" cy="64288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ДАЛЕЕ</a:t>
            </a:r>
          </a:p>
        </p:txBody>
      </p:sp>
      <p:pic>
        <p:nvPicPr>
          <p:cNvPr id="2054" name="лс" descr="D:\игра сортировка\1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981" y="3485834"/>
            <a:ext cx="2673168" cy="261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вол" descr="D:\игра сортировка\1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962" y="488941"/>
            <a:ext cx="1914877" cy="274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мед" descr="D:\игра сортировка\1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428" y="3217875"/>
            <a:ext cx="1861260" cy="306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мы" descr="D:\игра сортировка\18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7" y="3723402"/>
            <a:ext cx="911481" cy="142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соб" descr="D:\игра сортировка\19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390" y="700328"/>
            <a:ext cx="1799984" cy="239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хв мыш" descr="D:\игра сортировка\23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93" y="2121417"/>
            <a:ext cx="1635305" cy="73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мышь" descr="D:\игра сортировка\2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7" y="3723402"/>
            <a:ext cx="2251894" cy="183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волк" descr="D:\игра сортировка\27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67" y="514866"/>
            <a:ext cx="3312737" cy="274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лиса" descr="D:\игра сортировка\3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837" y="3485834"/>
            <a:ext cx="2933591" cy="261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собака" descr="D:\игра сортировка\29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797" y="676826"/>
            <a:ext cx="2056577" cy="239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муз ме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43346" y="6176330"/>
            <a:ext cx="609600" cy="609600"/>
          </a:xfrm>
          <a:prstGeom prst="rect">
            <a:avLst/>
          </a:prstGeom>
        </p:spPr>
      </p:pic>
      <p:pic>
        <p:nvPicPr>
          <p:cNvPr id="2" name="line_ope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524287" y="6176330"/>
            <a:ext cx="609600" cy="609600"/>
          </a:xfrm>
          <a:prstGeom prst="rect">
            <a:avLst/>
          </a:prstGeom>
        </p:spPr>
      </p:pic>
      <p:pic>
        <p:nvPicPr>
          <p:cNvPr id="17" name="мишка" descr="D:\игра сортировка\26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834" y="3217875"/>
            <a:ext cx="2202109" cy="306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81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4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4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4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8" name="4" descr="D:\игра сортировка\31.png" hidden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329" y="219875"/>
            <a:ext cx="1956258" cy="228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9" name="3" descr="D:\игра сортировка\3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786" y="1868554"/>
            <a:ext cx="1622376" cy="215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2" descr="D:\игра сортировка\33.png" hidden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787" y="2648470"/>
            <a:ext cx="2017389" cy="214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1а" descr="D:\игра сортировка\35.png" hidden="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407" y="0"/>
            <a:ext cx="1617674" cy="172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3а" descr="D:\игра сортировка\3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406" y="2867755"/>
            <a:ext cx="1622376" cy="215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фон" descr="D:\игра сортировка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406" y="-13648"/>
            <a:ext cx="7853242" cy="673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1б" descr="D:\игра сортировка\39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622" y="80579"/>
            <a:ext cx="1561244" cy="161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3" name="3б" descr="D:\игра сортировка\36.pn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58" y="2906294"/>
            <a:ext cx="1523624" cy="210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1" descr="D:\игра сортировка\35.png" hidden="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74" y="4972147"/>
            <a:ext cx="1617674" cy="172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4б" descr="D:\игра сортировка\37.pn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623" y="2840459"/>
            <a:ext cx="1909232" cy="223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5" name="2б" descr="D:\игра сортировка\38.pn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580" y="1234732"/>
            <a:ext cx="1965662" cy="209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4а" descr="D:\игра сортировка\31.png" hidden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597" y="2813163"/>
            <a:ext cx="1956258" cy="228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hlinkClick r:id="" action="ppaction://hlinkshowjump?jump=nextslide"/>
          </p:cNvPr>
          <p:cNvSpPr/>
          <p:nvPr/>
        </p:nvSpPr>
        <p:spPr>
          <a:xfrm>
            <a:off x="1694063" y="4294038"/>
            <a:ext cx="106382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G_Cooper" panose="020B7200000000000000" pitchFamily="34" charset="0"/>
              </a:rPr>
              <a:t>?</a:t>
            </a:r>
            <a:endParaRPr lang="ru-RU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G_Cooper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84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5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8" name="4" descr="D:\игра сортировка\31.png" hidden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329" y="219875"/>
            <a:ext cx="1956258" cy="228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2" descr="D:\игра сортировка\33.png" hidden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787" y="2648470"/>
            <a:ext cx="2017389" cy="214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1а" descr="D:\игра сортировка\3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407" y="0"/>
            <a:ext cx="1617674" cy="172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3а" descr="D:\игра сортировка\3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406" y="2867755"/>
            <a:ext cx="1622376" cy="215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фон" descr="D:\игра сортировка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406" y="-13648"/>
            <a:ext cx="7853242" cy="673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1б" descr="D:\игра сортировка\39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622" y="80579"/>
            <a:ext cx="1561244" cy="161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3" name="3б" descr="D:\игра сортировка\36.pn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58" y="2906294"/>
            <a:ext cx="1523624" cy="210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1" descr="D:\игра сортировка\3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859" y="1119330"/>
            <a:ext cx="1617674" cy="172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4б" descr="D:\игра сортировка\37.pn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623" y="2840459"/>
            <a:ext cx="1909232" cy="223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5" name="2б" descr="D:\игра сортировка\38.pn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580" y="1234732"/>
            <a:ext cx="1965662" cy="209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4а" descr="D:\игра сортировка\31.png" hidden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597" y="2813163"/>
            <a:ext cx="1956258" cy="228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hlinkClick r:id="" action="ppaction://hlinkshowjump?jump=nextslide"/>
          </p:cNvPr>
          <p:cNvSpPr/>
          <p:nvPr/>
        </p:nvSpPr>
        <p:spPr>
          <a:xfrm>
            <a:off x="1694063" y="4294038"/>
            <a:ext cx="106382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G_Cooper" panose="020B7200000000000000" pitchFamily="34" charset="0"/>
              </a:rPr>
              <a:t>?</a:t>
            </a:r>
            <a:endParaRPr lang="ru-RU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G_Cooper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71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8" name="4" descr="D:\игра сортировка\3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329" y="219875"/>
            <a:ext cx="1956258" cy="228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2" descr="D:\игра сортировка\33.png" hidden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787" y="2648470"/>
            <a:ext cx="2017389" cy="214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1а" descr="D:\игра сортировка\3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407" y="0"/>
            <a:ext cx="1617674" cy="172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3а" descr="D:\игра сортировка\3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406" y="2867755"/>
            <a:ext cx="1622376" cy="215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фон" descr="D:\игра сортировка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406" y="-13648"/>
            <a:ext cx="7853242" cy="673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1б" descr="D:\игра сортировка\39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622" y="80579"/>
            <a:ext cx="1561244" cy="161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3" name="3б" descr="D:\игра сортировка\36.pn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58" y="2906294"/>
            <a:ext cx="1523624" cy="210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4б" descr="D:\игра сортировка\37.pn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623" y="2840459"/>
            <a:ext cx="1909232" cy="223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5" name="2б" descr="D:\игра сортировка\38.pn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580" y="1234732"/>
            <a:ext cx="1965662" cy="209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4а" descr="D:\игра сортировка\3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597" y="2813163"/>
            <a:ext cx="1956258" cy="228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4063" y="4294038"/>
            <a:ext cx="106382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G_Cooper" panose="020B7200000000000000" pitchFamily="34" charset="0"/>
              </a:rPr>
              <a:t>?</a:t>
            </a:r>
            <a:endParaRPr lang="ru-RU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G_Cooper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14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5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0" name="2" descr="D:\игра сортировка\3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617" y="498922"/>
            <a:ext cx="2017389" cy="214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1а" descr="D:\игра сортировка\3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407" y="0"/>
            <a:ext cx="1617674" cy="172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3а" descr="D:\игра сортировка\3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406" y="2867755"/>
            <a:ext cx="1622376" cy="215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фон" descr="D:\игра сортировка\3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406" y="-13648"/>
            <a:ext cx="7853242" cy="673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1б" descr="D:\игра сортировка\39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622" y="80579"/>
            <a:ext cx="1561244" cy="161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3" name="3б" descr="D:\игра сортировка\36.pn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58" y="2906294"/>
            <a:ext cx="1523624" cy="210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4б" descr="D:\игра сортировка\37.pn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623" y="2840459"/>
            <a:ext cx="1909232" cy="223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5" name="2б" descr="D:\игра сортировка\38.pn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580" y="1234732"/>
            <a:ext cx="1965662" cy="209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4а" descr="D:\игра сортировка\31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597" y="2813163"/>
            <a:ext cx="1956258" cy="228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: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8BEDA68-E943-435D-882A-A78EC14A8FBC}"/>
              </a:ext>
            </a:extLst>
          </p:cNvPr>
          <p:cNvSpPr/>
          <p:nvPr/>
        </p:nvSpPr>
        <p:spPr>
          <a:xfrm>
            <a:off x="2691458" y="6105385"/>
            <a:ext cx="1627632" cy="64288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ДАЛЕЕ</a:t>
            </a:r>
          </a:p>
        </p:txBody>
      </p:sp>
      <p:pic>
        <p:nvPicPr>
          <p:cNvPr id="14" name="2а" descr="D:\игра сортировка\3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932" y="1201355"/>
            <a:ext cx="2017389" cy="214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42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игра сортировка\4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942" y="240739"/>
            <a:ext cx="2821606" cy="282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игра сортировка\42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13" b="98709" l="9867" r="100000">
                        <a14:foregroundMark x1="45467" y1="64419" x2="49200" y2="75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274" y="3115809"/>
            <a:ext cx="3286032" cy="305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игра сортировка\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642" y="940334"/>
            <a:ext cx="2825988" cy="280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игра сортировка\4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23" y="2827941"/>
            <a:ext cx="4657404" cy="329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96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игра сортировка\5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5495" y="449647"/>
            <a:ext cx="1322966" cy="154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игра сортировка\4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4" y="449647"/>
            <a:ext cx="5486234" cy="635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игра сортировка\4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087" y="627893"/>
            <a:ext cx="1009468" cy="164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игра сортировка\4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341" y="2603945"/>
            <a:ext cx="1498526" cy="14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игра сортировка\4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522" y="2669039"/>
            <a:ext cx="1561226" cy="141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игра сортировка\4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666" y="2733742"/>
            <a:ext cx="1589441" cy="14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игра сортировка\5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303" y="4700912"/>
            <a:ext cx="1012602" cy="164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:\игра сортировка\5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981" y="4700912"/>
            <a:ext cx="1573767" cy="142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D:\игра сортировка\5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513" y="4700912"/>
            <a:ext cx="1307291" cy="154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:\игра сортировка\57.png" hidden="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712" y="3998996"/>
            <a:ext cx="1129070" cy="179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D:\игра сортировка\58.png" hidden="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253" y="5240668"/>
            <a:ext cx="1713378" cy="154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D:\игра сортировка\59.png" hidden="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3" y="5115465"/>
            <a:ext cx="1420485" cy="167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1б" descr="D:\игра сортировка\54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028" y="1470144"/>
            <a:ext cx="1619234" cy="154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1а" descr="D:\игра сортировка\45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547" y="1429788"/>
            <a:ext cx="1714012" cy="162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1" descr="D:\игра сортировка\45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806" y="406698"/>
            <a:ext cx="1714012" cy="162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D:\игра сортировка\55.png" hidden="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564" y="2686292"/>
            <a:ext cx="1750756" cy="156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11275867" y="6243328"/>
            <a:ext cx="630383" cy="54379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0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игра сортировка\5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5495" y="449647"/>
            <a:ext cx="1322966" cy="154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игра сортировка\4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4" y="449647"/>
            <a:ext cx="5486234" cy="635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игра сортировка\4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087" y="627893"/>
            <a:ext cx="1009468" cy="164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игра сортировка\4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341" y="2603945"/>
            <a:ext cx="1498526" cy="14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игра сортировка\4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522" y="2669039"/>
            <a:ext cx="1561226" cy="141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игра сортировка\4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666" y="2733742"/>
            <a:ext cx="1589441" cy="14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игра сортировка\5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303" y="4700912"/>
            <a:ext cx="1012602" cy="164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:\игра сортировка\5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981" y="4700912"/>
            <a:ext cx="1573767" cy="142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D:\игра сортировка\5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513" y="4700912"/>
            <a:ext cx="1307291" cy="154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:\игра сортировка\57.png" hidden="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712" y="3998996"/>
            <a:ext cx="1129070" cy="179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D:\игра сортировка\5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253" y="5240668"/>
            <a:ext cx="1713378" cy="154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D:\игра сортировка\59.png" hidden="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3" y="5115465"/>
            <a:ext cx="1420485" cy="167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1б" descr="D:\игра сортировка\54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028" y="1470144"/>
            <a:ext cx="1619234" cy="154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1а" descr="D:\игра сортировка\45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380" y="1429788"/>
            <a:ext cx="1714012" cy="162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1" descr="D:\игра сортировка\45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806" y="406698"/>
            <a:ext cx="1714012" cy="162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D:\игра сортировка\55.png" hidden="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564" y="2686292"/>
            <a:ext cx="1750756" cy="156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11275867" y="6130469"/>
            <a:ext cx="916133" cy="67067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>
          <a:xfrm>
            <a:off x="11294050" y="6130469"/>
            <a:ext cx="916133" cy="67067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253" y="5231718"/>
            <a:ext cx="1743270" cy="1586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199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игра сортировка\5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5495" y="449647"/>
            <a:ext cx="1322966" cy="154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игра сортировка\4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4" y="449647"/>
            <a:ext cx="5486234" cy="635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игра сортировка\4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461" y="627893"/>
            <a:ext cx="1009468" cy="164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игра сортировка\4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341" y="2603945"/>
            <a:ext cx="1498526" cy="14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игра сортировка\4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522" y="2669039"/>
            <a:ext cx="1561226" cy="141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игра сортировка\4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666" y="2733742"/>
            <a:ext cx="1589441" cy="14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игра сортировка\5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303" y="4700912"/>
            <a:ext cx="1012602" cy="164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:\игра сортировка\5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981" y="4700912"/>
            <a:ext cx="1573767" cy="142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D:\игра сортировка\5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513" y="4700912"/>
            <a:ext cx="1307291" cy="154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:\игра сортировка\5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712" y="3998996"/>
            <a:ext cx="1129070" cy="179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D:\игра сортировка\5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253" y="5240668"/>
            <a:ext cx="1713378" cy="154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D:\игра сортировка\59.png" hidden="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3" y="5115465"/>
            <a:ext cx="1420485" cy="167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1б" descr="D:\игра сортировка\54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028" y="1470144"/>
            <a:ext cx="1619234" cy="154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1а" descr="D:\игра сортировка\45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380" y="1429788"/>
            <a:ext cx="1714012" cy="162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1" descr="D:\игра сортировка\45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806" y="406698"/>
            <a:ext cx="1714012" cy="162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D:\игра сортировка\55.png" hidden="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564" y="2686292"/>
            <a:ext cx="1750756" cy="156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11275867" y="6130469"/>
            <a:ext cx="916133" cy="67067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>
          <a:xfrm>
            <a:off x="11294050" y="6130469"/>
            <a:ext cx="916133" cy="67067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253" y="5231718"/>
            <a:ext cx="1743270" cy="1586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712" y="3988540"/>
            <a:ext cx="1129070" cy="1845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974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D785983-120A-4AA0-9690-33FCC14D8B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399" y="1844109"/>
            <a:ext cx="1140666" cy="16113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D68B621-37B3-45D4-AF2A-ADB5E6C251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547" y="3596530"/>
            <a:ext cx="1109905" cy="1584460"/>
          </a:xfrm>
          <a:prstGeom prst="rect">
            <a:avLst/>
          </a:prstGeom>
        </p:spPr>
      </p:pic>
      <p:pic>
        <p:nvPicPr>
          <p:cNvPr id="12" name="cyborg-uh-oh_fkzgygnd">
            <a:hlinkClick r:id="" action="ppaction://media"/>
            <a:extLst>
              <a:ext uri="{FF2B5EF4-FFF2-40B4-BE49-F238E27FC236}">
                <a16:creationId xmlns:a16="http://schemas.microsoft.com/office/drawing/2014/main" xmlns="" id="{95A1A4D6-39C7-49BE-8F17-76E6226706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47725" y="6248400"/>
            <a:ext cx="609600" cy="609600"/>
          </a:xfrm>
          <a:prstGeom prst="rect">
            <a:avLst/>
          </a:prstGeom>
        </p:spPr>
      </p:pic>
      <p:pic>
        <p:nvPicPr>
          <p:cNvPr id="14" name="cyborg-uh-oh_fkzgygnd">
            <a:hlinkClick r:id="" action="ppaction://media"/>
            <a:extLst>
              <a:ext uri="{FF2B5EF4-FFF2-40B4-BE49-F238E27FC236}">
                <a16:creationId xmlns:a16="http://schemas.microsoft.com/office/drawing/2014/main" xmlns="" id="{77A8040C-F202-4E29-B805-0FEE6D3163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25669" y="6249140"/>
            <a:ext cx="609600" cy="609600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8BEDA68-E943-435D-882A-A78EC14A8FBC}"/>
              </a:ext>
            </a:extLst>
          </p:cNvPr>
          <p:cNvSpPr/>
          <p:nvPr/>
        </p:nvSpPr>
        <p:spPr>
          <a:xfrm>
            <a:off x="7022592" y="6105385"/>
            <a:ext cx="1627632" cy="64288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B5504F9-D104-4917-8401-46F36DDDF7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08" y="313969"/>
            <a:ext cx="5219833" cy="57429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F379921-818B-42A1-AA49-B0F0CE52C8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739" y="47298"/>
            <a:ext cx="1617326" cy="15098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8C5BE90-0FE5-4E87-AF4B-4D554A3FF52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50" y="5180990"/>
            <a:ext cx="1458798" cy="1677750"/>
          </a:xfrm>
          <a:prstGeom prst="rect">
            <a:avLst/>
          </a:prstGeom>
        </p:spPr>
      </p:pic>
      <p:pic>
        <p:nvPicPr>
          <p:cNvPr id="13" name="cyborg-uh-oh_fkzgygnd">
            <a:hlinkClick r:id="" action="ppaction://media"/>
            <a:extLst>
              <a:ext uri="{FF2B5EF4-FFF2-40B4-BE49-F238E27FC236}">
                <a16:creationId xmlns:a16="http://schemas.microsoft.com/office/drawing/2014/main" xmlns="" id="{95A1A4D6-39C7-49BE-8F17-76E6226706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00125" y="6400800"/>
            <a:ext cx="609600" cy="609600"/>
          </a:xfrm>
          <a:prstGeom prst="rect">
            <a:avLst/>
          </a:prstGeom>
        </p:spPr>
      </p:pic>
      <p:pic>
        <p:nvPicPr>
          <p:cNvPr id="16" name="cyborg-uh-oh_fkzgygnd">
            <a:hlinkClick r:id="" action="ppaction://media"/>
            <a:extLst>
              <a:ext uri="{FF2B5EF4-FFF2-40B4-BE49-F238E27FC236}">
                <a16:creationId xmlns:a16="http://schemas.microsoft.com/office/drawing/2014/main" xmlns="" id="{77A8040C-F202-4E29-B805-0FEE6D3163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78069" y="64015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3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7073E-6 -3.7037E-6 L -0.81881 0.3976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40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-0.63932 -0.1296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66" y="-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62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6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игра сортировка\5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5495" y="449647"/>
            <a:ext cx="1322966" cy="154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игра сортировка\4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4" y="449647"/>
            <a:ext cx="5486234" cy="635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игра сортировка\4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461" y="627893"/>
            <a:ext cx="1009468" cy="164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игра сортировка\4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341" y="2603945"/>
            <a:ext cx="1498526" cy="14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игра сортировка\4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522" y="2669039"/>
            <a:ext cx="1561226" cy="141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игра сортировка\4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666" y="2733742"/>
            <a:ext cx="1589441" cy="14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игра сортировка\5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303" y="4700912"/>
            <a:ext cx="1012602" cy="164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:\игра сортировка\5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981" y="4700912"/>
            <a:ext cx="1573767" cy="142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D:\игра сортировка\5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513" y="4700912"/>
            <a:ext cx="1307291" cy="154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:\игра сортировка\5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712" y="3998996"/>
            <a:ext cx="1129070" cy="179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D:\игра сортировка\5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253" y="5240668"/>
            <a:ext cx="1713378" cy="154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D:\игра сортировка\59.png" hidden="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3" y="5115465"/>
            <a:ext cx="1420485" cy="167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1б" descr="D:\игра сортировка\54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028" y="1470144"/>
            <a:ext cx="1619234" cy="154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1а" descr="D:\игра сортировка\45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380" y="1429788"/>
            <a:ext cx="1714012" cy="162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1" descr="D:\игра сортировка\45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806" y="406698"/>
            <a:ext cx="1714012" cy="162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D:\игра сортировка\55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564" y="2686292"/>
            <a:ext cx="1750756" cy="156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11275867" y="6130469"/>
            <a:ext cx="916133" cy="67067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>
          <a:xfrm>
            <a:off x="11294050" y="6130469"/>
            <a:ext cx="916133" cy="67067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253" y="5231718"/>
            <a:ext cx="1743270" cy="1586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712" y="3988540"/>
            <a:ext cx="1129070" cy="1845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477" y="2686293"/>
            <a:ext cx="1760406" cy="1584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962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игра сортировка\5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5495" y="449647"/>
            <a:ext cx="1322966" cy="154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игра сортировка\4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4" y="449647"/>
            <a:ext cx="5486234" cy="635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игра сортировка\4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461" y="627893"/>
            <a:ext cx="1009468" cy="164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игра сортировка\4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341" y="2603945"/>
            <a:ext cx="1498526" cy="14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игра сортировка\4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522" y="2669039"/>
            <a:ext cx="1561226" cy="141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игра сортировка\4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666" y="2733742"/>
            <a:ext cx="1589441" cy="14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игра сортировка\5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303" y="4700912"/>
            <a:ext cx="1012602" cy="164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:\игра сортировка\5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981" y="4700912"/>
            <a:ext cx="1573767" cy="142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D:\игра сортировка\5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513" y="4700912"/>
            <a:ext cx="1307291" cy="154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:\игра сортировка\5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712" y="3998996"/>
            <a:ext cx="1129070" cy="179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D:\игра сортировка\5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253" y="5240668"/>
            <a:ext cx="1713378" cy="154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D:\игра сортировка\59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3" y="5115465"/>
            <a:ext cx="1420485" cy="167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1б" descr="D:\игра сортировка\54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028" y="1470144"/>
            <a:ext cx="1619234" cy="154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1а" descr="D:\игра сортировка\45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380" y="1429788"/>
            <a:ext cx="1714012" cy="162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1" descr="D:\игра сортировка\45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806" y="406698"/>
            <a:ext cx="1714012" cy="162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D:\игра сортировка\55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564" y="2686292"/>
            <a:ext cx="1750756" cy="156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253" y="5231718"/>
            <a:ext cx="1743270" cy="1586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712" y="3988540"/>
            <a:ext cx="1129070" cy="1845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477" y="2686293"/>
            <a:ext cx="1760406" cy="1584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46" y="5098213"/>
            <a:ext cx="1447455" cy="1711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879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64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D68B621-37B3-45D4-AF2A-ADB5E6C251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880" y="3800276"/>
            <a:ext cx="1266300" cy="1544783"/>
          </a:xfrm>
          <a:prstGeom prst="rect">
            <a:avLst/>
          </a:prstGeom>
        </p:spPr>
      </p:pic>
      <p:pic>
        <p:nvPicPr>
          <p:cNvPr id="12" name="cyborg-uh-oh_fkzgygnd">
            <a:hlinkClick r:id="" action="ppaction://media"/>
            <a:extLst>
              <a:ext uri="{FF2B5EF4-FFF2-40B4-BE49-F238E27FC236}">
                <a16:creationId xmlns:a16="http://schemas.microsoft.com/office/drawing/2014/main" xmlns="" id="{95A1A4D6-39C7-49BE-8F17-76E6226706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42925" y="6248400"/>
            <a:ext cx="609600" cy="609600"/>
          </a:xfrm>
          <a:prstGeom prst="rect">
            <a:avLst/>
          </a:prstGeom>
        </p:spPr>
      </p:pic>
      <p:pic>
        <p:nvPicPr>
          <p:cNvPr id="14" name="cyborg-uh-oh_fkzgygnd">
            <a:hlinkClick r:id="" action="ppaction://media"/>
            <a:extLst>
              <a:ext uri="{FF2B5EF4-FFF2-40B4-BE49-F238E27FC236}">
                <a16:creationId xmlns:a16="http://schemas.microsoft.com/office/drawing/2014/main" xmlns="" id="{77A8040C-F202-4E29-B805-0FEE6D3163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31080" y="6248400"/>
            <a:ext cx="609600" cy="609600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8BEDA68-E943-435D-882A-A78EC14A8FBC}"/>
              </a:ext>
            </a:extLst>
          </p:cNvPr>
          <p:cNvSpPr/>
          <p:nvPr/>
        </p:nvSpPr>
        <p:spPr>
          <a:xfrm>
            <a:off x="7022592" y="6105385"/>
            <a:ext cx="1627632" cy="64288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5A28538-1092-46EB-A2C7-B01ADE69D1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01" y="614409"/>
            <a:ext cx="5669771" cy="494955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8C5BE90-0FE5-4E87-AF4B-4D554A3FF5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668" y="5280167"/>
            <a:ext cx="1276512" cy="146810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2C321F9-6136-4348-8250-01704A9467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01" y="2043450"/>
            <a:ext cx="1306629" cy="14722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F379921-818B-42A1-AA49-B0F0CE52C8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01" y="263132"/>
            <a:ext cx="1096743" cy="156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4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3844E-7 -3.7037E-6 L -0.86401 0.22292 " pathEditMode="relative" rAng="0" ptsTypes="AA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207" y="1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3804E-7 0.00232 L -0.63931 -0.1273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66" y="-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6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4955E-6 -2.22222E-6 L -0.8252 0.2185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266" y="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D785983-120A-4AA0-9690-33FCC14D8B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524" y="485037"/>
            <a:ext cx="1039850" cy="16113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D68B621-37B3-45D4-AF2A-ADB5E6C251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547" y="3596530"/>
            <a:ext cx="1109905" cy="1584460"/>
          </a:xfrm>
          <a:prstGeom prst="rect">
            <a:avLst/>
          </a:prstGeom>
        </p:spPr>
      </p:pic>
      <p:pic>
        <p:nvPicPr>
          <p:cNvPr id="12" name="cyborg-uh-oh_fkzgygnd">
            <a:hlinkClick r:id="" action="ppaction://media"/>
            <a:extLst>
              <a:ext uri="{FF2B5EF4-FFF2-40B4-BE49-F238E27FC236}">
                <a16:creationId xmlns:a16="http://schemas.microsoft.com/office/drawing/2014/main" xmlns="" id="{95A1A4D6-39C7-49BE-8F17-76E6226706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47725" y="6248400"/>
            <a:ext cx="609600" cy="609600"/>
          </a:xfrm>
          <a:prstGeom prst="rect">
            <a:avLst/>
          </a:prstGeom>
        </p:spPr>
      </p:pic>
      <p:pic>
        <p:nvPicPr>
          <p:cNvPr id="14" name="cyborg-uh-oh_fkzgygnd">
            <a:hlinkClick r:id="" action="ppaction://media"/>
            <a:extLst>
              <a:ext uri="{FF2B5EF4-FFF2-40B4-BE49-F238E27FC236}">
                <a16:creationId xmlns:a16="http://schemas.microsoft.com/office/drawing/2014/main" xmlns="" id="{77A8040C-F202-4E29-B805-0FEE6D3163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25669" y="6249140"/>
            <a:ext cx="609600" cy="609600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8BEDA68-E943-435D-882A-A78EC14A8FBC}"/>
              </a:ext>
            </a:extLst>
          </p:cNvPr>
          <p:cNvSpPr/>
          <p:nvPr/>
        </p:nvSpPr>
        <p:spPr>
          <a:xfrm>
            <a:off x="7022592" y="6105385"/>
            <a:ext cx="1627632" cy="64288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B5504F9-D104-4917-8401-46F36DDDF7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05" y="313969"/>
            <a:ext cx="4707639" cy="57429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F379921-818B-42A1-AA49-B0F0CE52C8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356" y="2112578"/>
            <a:ext cx="1339961" cy="15098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8C5BE90-0FE5-4E87-AF4B-4D554A3FF52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50" y="5180990"/>
            <a:ext cx="1458798" cy="167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9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-0.72175 0.1794 " pathEditMode="relative" rAng="0" ptsTypes="AA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-0.63932 -0.129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66" y="-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2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6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D785983-120A-4AA0-9690-33FCC14D8B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871" y="928733"/>
            <a:ext cx="1929503" cy="20908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D68B621-37B3-45D4-AF2A-ADB5E6C251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522" y="980946"/>
            <a:ext cx="1861348" cy="2204488"/>
          </a:xfrm>
          <a:prstGeom prst="rect">
            <a:avLst/>
          </a:prstGeom>
        </p:spPr>
      </p:pic>
      <p:pic>
        <p:nvPicPr>
          <p:cNvPr id="12" name="cyborg-uh-oh_fkzgygnd">
            <a:hlinkClick r:id="" action="ppaction://media"/>
            <a:extLst>
              <a:ext uri="{FF2B5EF4-FFF2-40B4-BE49-F238E27FC236}">
                <a16:creationId xmlns:a16="http://schemas.microsoft.com/office/drawing/2014/main" xmlns="" id="{95A1A4D6-39C7-49BE-8F17-76E6226706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47725" y="6248400"/>
            <a:ext cx="609600" cy="609600"/>
          </a:xfrm>
          <a:prstGeom prst="rect">
            <a:avLst/>
          </a:prstGeom>
        </p:spPr>
      </p:pic>
      <p:pic>
        <p:nvPicPr>
          <p:cNvPr id="14" name="cyborg-uh-oh_fkzgygnd">
            <a:hlinkClick r:id="" action="ppaction://media"/>
            <a:extLst>
              <a:ext uri="{FF2B5EF4-FFF2-40B4-BE49-F238E27FC236}">
                <a16:creationId xmlns:a16="http://schemas.microsoft.com/office/drawing/2014/main" xmlns="" id="{77A8040C-F202-4E29-B805-0FEE6D3163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25669" y="6249140"/>
            <a:ext cx="609600" cy="609600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8BEDA68-E943-435D-882A-A78EC14A8FBC}"/>
              </a:ext>
            </a:extLst>
          </p:cNvPr>
          <p:cNvSpPr/>
          <p:nvPr/>
        </p:nvSpPr>
        <p:spPr>
          <a:xfrm>
            <a:off x="7022592" y="6105385"/>
            <a:ext cx="1627632" cy="64288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B5504F9-D104-4917-8401-46F36DDDF7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05" y="622831"/>
            <a:ext cx="4707639" cy="512520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8C5BE90-0FE5-4E87-AF4B-4D554A3FF5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718" y="3306190"/>
            <a:ext cx="2131400" cy="231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5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2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2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D785983-120A-4AA0-9690-33FCC14D8B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029" y="757921"/>
            <a:ext cx="1272879" cy="10869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D68B621-37B3-45D4-AF2A-ADB5E6C251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29" y="3019371"/>
            <a:ext cx="1160818" cy="991260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8BEDA68-E943-435D-882A-A78EC14A8FBC}"/>
              </a:ext>
            </a:extLst>
          </p:cNvPr>
          <p:cNvSpPr/>
          <p:nvPr/>
        </p:nvSpPr>
        <p:spPr>
          <a:xfrm>
            <a:off x="7566351" y="6173072"/>
            <a:ext cx="1627632" cy="64288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B5504F9-D104-4917-8401-46F36DDDF7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05" y="347483"/>
            <a:ext cx="6199136" cy="590091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8C5BE90-0FE5-4E87-AF4B-4D554A3FF5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76" y="5171091"/>
            <a:ext cx="1159071" cy="98976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816572" y="727287"/>
            <a:ext cx="57740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?</a:t>
            </a:r>
            <a:endParaRPr lang="ru-RU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3" name="2"/>
          <p:cNvSpPr/>
          <p:nvPr/>
        </p:nvSpPr>
        <p:spPr>
          <a:xfrm>
            <a:off x="1667206" y="2743943"/>
            <a:ext cx="57740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?</a:t>
            </a:r>
            <a:endParaRPr lang="ru-RU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6" name="р 2" descr="D:\игра сортировка\1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983" y="757921"/>
            <a:ext cx="1255402" cy="107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г 2" descr="D:\игра сортировка\1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016" y="5082652"/>
            <a:ext cx="1108369" cy="94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ж 2" descr="D:\игра сортировка\1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633" y="2914493"/>
            <a:ext cx="1106967" cy="94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2"/>
          <p:cNvSpPr/>
          <p:nvPr/>
        </p:nvSpPr>
        <p:spPr>
          <a:xfrm>
            <a:off x="5887110" y="4756674"/>
            <a:ext cx="57740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?</a:t>
            </a:r>
            <a:endParaRPr lang="ru-RU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9" name="г3" descr="D:\игра сортировка\1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240" y="757921"/>
            <a:ext cx="1326388" cy="113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ж3" descr="D:\игра сортировка\14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240" y="4883927"/>
            <a:ext cx="1326388" cy="113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р3" descr="D:\игра сортировка\1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836" y="2820807"/>
            <a:ext cx="1326388" cy="113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32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89 0.01365 L -0.57862 -0.6446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82" y="-3291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9316E-6 -4.07407E-6 L -0.64296 -0.3543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48" y="-1773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1489E-6 0 L -0.15396 0.30046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98" y="15023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3" grpId="1"/>
      <p:bldP spid="13" grpId="2"/>
      <p:bldP spid="19" grpId="0"/>
      <p:bldP spid="19" grpId="1"/>
      <p:bldP spid="19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: скругленные углы 1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8BEDA68-E943-435D-882A-A78EC14A8FBC}"/>
              </a:ext>
            </a:extLst>
          </p:cNvPr>
          <p:cNvSpPr/>
          <p:nvPr/>
        </p:nvSpPr>
        <p:spPr>
          <a:xfrm>
            <a:off x="7022592" y="6105385"/>
            <a:ext cx="1627632" cy="64288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ДАЛЕЕ</a:t>
            </a:r>
          </a:p>
        </p:txBody>
      </p:sp>
      <p:pic>
        <p:nvPicPr>
          <p:cNvPr id="2054" name="лс" descr="D:\игра сортировка\1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981" y="3485834"/>
            <a:ext cx="2673168" cy="261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вол" descr="D:\игра сортировка\1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24" y="235380"/>
            <a:ext cx="1914877" cy="274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мед" descr="D:\игра сортировка\1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428" y="3217875"/>
            <a:ext cx="1861260" cy="306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мы" descr="D:\игра сортировка\18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324" y="2298734"/>
            <a:ext cx="911481" cy="142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соб" descr="D:\игра сортировка\19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390" y="700328"/>
            <a:ext cx="1799984" cy="239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хв л" descr="D:\игра сортировка\20.png" hidden="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21" y="2301534"/>
            <a:ext cx="1597008" cy="118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хв соб" descr="D:\игра сортировка\21.png" hidden="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68" y="4096542"/>
            <a:ext cx="861694" cy="102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хв мед" descr="D:\игра сортировка\2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46" y="1915759"/>
            <a:ext cx="926800" cy="76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хв мыш" descr="D:\игра сортировка\23.png" hidden="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68" y="5542535"/>
            <a:ext cx="1635305" cy="73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хв вол" descr="D:\игра сортировка\25.png" hidden="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50" y="987559"/>
            <a:ext cx="1845940" cy="91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мышь" descr="D:\игра сортировка\28.png" hidden="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324" y="2298734"/>
            <a:ext cx="2251894" cy="183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волк" descr="D:\игра сортировка\27.png" hidden="1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329" y="261305"/>
            <a:ext cx="3312737" cy="274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лиса" descr="D:\игра сортировка\30.png" hidden="1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634" y="3662126"/>
            <a:ext cx="2933591" cy="261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собака" descr="D:\игра сортировка\29.png" hidden="1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797" y="676826"/>
            <a:ext cx="2056577" cy="239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мишка" descr="D:\игра сортировка\26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390" y="3217875"/>
            <a:ext cx="2202109" cy="306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муз ме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443346" y="6176330"/>
            <a:ext cx="609600" cy="609600"/>
          </a:xfrm>
          <a:prstGeom prst="rect">
            <a:avLst/>
          </a:prstGeom>
        </p:spPr>
      </p:pic>
      <p:pic>
        <p:nvPicPr>
          <p:cNvPr id="7" name="line_ope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748455" y="6178039"/>
            <a:ext cx="609600" cy="609600"/>
          </a:xfrm>
          <a:prstGeom prst="rect">
            <a:avLst/>
          </a:prstGeom>
        </p:spPr>
      </p:pic>
      <p:pic>
        <p:nvPicPr>
          <p:cNvPr id="30" name="мишка" descr="D:\игра сортировка\26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834" y="3217875"/>
            <a:ext cx="2202109" cy="306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69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4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4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54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4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: скругленные углы 1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8BEDA68-E943-435D-882A-A78EC14A8FBC}"/>
              </a:ext>
            </a:extLst>
          </p:cNvPr>
          <p:cNvSpPr/>
          <p:nvPr/>
        </p:nvSpPr>
        <p:spPr>
          <a:xfrm>
            <a:off x="7022592" y="6105385"/>
            <a:ext cx="1627632" cy="64288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ДАЛЕЕ</a:t>
            </a:r>
          </a:p>
        </p:txBody>
      </p:sp>
      <p:pic>
        <p:nvPicPr>
          <p:cNvPr id="2054" name="лс" descr="D:\игра сортировка\1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981" y="3485834"/>
            <a:ext cx="2673168" cy="261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вол" descr="D:\игра сортировка\1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24" y="235380"/>
            <a:ext cx="1914877" cy="274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мед" descr="D:\игра сортировка\1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428" y="3217875"/>
            <a:ext cx="1861260" cy="306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мы" descr="D:\игра сортировка\18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324" y="2298734"/>
            <a:ext cx="911481" cy="142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соб" descr="D:\игра сортировка\19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390" y="700328"/>
            <a:ext cx="1799984" cy="239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хв л" descr="D:\игра сортировка\20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42" y="2298464"/>
            <a:ext cx="1597008" cy="118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хв соб" descr="D:\игра сортировка\21.png" hidden="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68" y="4096542"/>
            <a:ext cx="861694" cy="102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хв мыш" descr="D:\игра сортировка\23.png" hidden="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68" y="5542535"/>
            <a:ext cx="1635305" cy="73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хв вол" descr="D:\игра сортировка\25.png" hidden="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50" y="987559"/>
            <a:ext cx="1845940" cy="91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мышь" descr="D:\игра сортировка\28.png" hidden="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324" y="2298734"/>
            <a:ext cx="2251894" cy="183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волк" descr="D:\игра сортировка\27.png" hidden="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329" y="261305"/>
            <a:ext cx="3312737" cy="274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лиса" descr="D:\игра сортировка\30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837" y="3485834"/>
            <a:ext cx="2933591" cy="261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собака" descr="D:\игра сортировка\29.png" hidden="1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797" y="676826"/>
            <a:ext cx="2056577" cy="239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мишка" descr="D:\игра сортировка\26.png" hidden="1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390" y="3217875"/>
            <a:ext cx="2202109" cy="306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муз ме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443346" y="6176330"/>
            <a:ext cx="609600" cy="609600"/>
          </a:xfrm>
          <a:prstGeom prst="rect">
            <a:avLst/>
          </a:prstGeom>
        </p:spPr>
      </p:pic>
      <p:pic>
        <p:nvPicPr>
          <p:cNvPr id="2" name="line_ope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685393" y="6138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8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4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4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4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4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: скругленные углы 1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8BEDA68-E943-435D-882A-A78EC14A8FBC}"/>
              </a:ext>
            </a:extLst>
          </p:cNvPr>
          <p:cNvSpPr/>
          <p:nvPr/>
        </p:nvSpPr>
        <p:spPr>
          <a:xfrm>
            <a:off x="7022592" y="6105385"/>
            <a:ext cx="1627632" cy="64288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ДАЛЕЕ</a:t>
            </a:r>
          </a:p>
        </p:txBody>
      </p:sp>
      <p:pic>
        <p:nvPicPr>
          <p:cNvPr id="2054" name="лс" descr="D:\игра сортировка\1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981" y="3485834"/>
            <a:ext cx="2673168" cy="261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вол" descr="D:\игра сортировка\1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962" y="488941"/>
            <a:ext cx="1914877" cy="274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мед" descr="D:\игра сортировка\1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428" y="3217875"/>
            <a:ext cx="1861260" cy="306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мы" descr="D:\игра сортировка\18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7" y="3723402"/>
            <a:ext cx="911481" cy="142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соб" descr="D:\игра сортировка\19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390" y="700328"/>
            <a:ext cx="1799984" cy="239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хв соб" descr="D:\игра сортировка\21.png" hidden="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68" y="4096542"/>
            <a:ext cx="861694" cy="102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хв мыш" descr="D:\игра сортировка\23.png" hidden="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68" y="5542535"/>
            <a:ext cx="1635305" cy="73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хв вол" descr="D:\игра сортировка\25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50" y="2811921"/>
            <a:ext cx="1845940" cy="91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мышь" descr="D:\игра сортировка\28.png" hidden="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7" y="3723402"/>
            <a:ext cx="2251894" cy="183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волк" descr="D:\игра сортировка\27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67" y="514866"/>
            <a:ext cx="3312737" cy="274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лиса" descr="D:\игра сортировка\30.png" hidden="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837" y="3485834"/>
            <a:ext cx="2933591" cy="261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собака" descr="D:\игра сортировка\29.png" hidden="1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797" y="676826"/>
            <a:ext cx="2056577" cy="239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муз ме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43346" y="6176330"/>
            <a:ext cx="609600" cy="609600"/>
          </a:xfrm>
          <a:prstGeom prst="rect">
            <a:avLst/>
          </a:prstGeom>
        </p:spPr>
      </p:pic>
      <p:pic>
        <p:nvPicPr>
          <p:cNvPr id="2" name="line_ope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675227" y="61763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1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4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4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4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FIRST_PUBLISH" val="1"/>
  <p:tag name="ISPRING_PRESENTATION_TITLE" val="ска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1928</TotalTime>
  <Words>62</Words>
  <Application>Microsoft Office PowerPoint</Application>
  <PresentationFormat>Произвольный</PresentationFormat>
  <Paragraphs>47</Paragraphs>
  <Slides>22</Slides>
  <Notes>22</Notes>
  <HiddenSlides>0</HiddenSlides>
  <MMClips>20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ска</dc:title>
  <dc:creator>Георгий Аствацатуров</dc:creator>
  <cp:lastModifiedBy>анастасия дроздова</cp:lastModifiedBy>
  <cp:revision>64</cp:revision>
  <dcterms:created xsi:type="dcterms:W3CDTF">2020-07-18T06:52:42Z</dcterms:created>
  <dcterms:modified xsi:type="dcterms:W3CDTF">2024-01-27T20:10:23Z</dcterms:modified>
</cp:coreProperties>
</file>