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7" r:id="rId2"/>
    <p:sldId id="269" r:id="rId3"/>
    <p:sldId id="256" r:id="rId4"/>
    <p:sldId id="258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1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CB1080-834F-4B60-8D6E-94D3DE8BBA15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BA6C3C-F362-4BA4-A8F2-E1247C68C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155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574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4502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256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1910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679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881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924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544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086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581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569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1588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387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3286513-03CC-4E21-AD90-EE7964C3F92F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slide" Target="slide11.xml"/><Relationship Id="rId5" Type="http://schemas.openxmlformats.org/officeDocument/2006/relationships/image" Target="../media/image40.jpeg"/><Relationship Id="rId10" Type="http://schemas.openxmlformats.org/officeDocument/2006/relationships/image" Target="../media/image7.gif"/><Relationship Id="rId4" Type="http://schemas.openxmlformats.org/officeDocument/2006/relationships/image" Target="../media/image39.jpeg"/><Relationship Id="rId9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slide" Target="slide12.xml"/><Relationship Id="rId4" Type="http://schemas.openxmlformats.org/officeDocument/2006/relationships/image" Target="../media/image44.jpeg"/><Relationship Id="rId9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10" Type="http://schemas.openxmlformats.org/officeDocument/2006/relationships/slide" Target="slide13.xml"/><Relationship Id="rId4" Type="http://schemas.openxmlformats.org/officeDocument/2006/relationships/image" Target="../media/image49.jpeg"/><Relationship Id="rId9" Type="http://schemas.openxmlformats.org/officeDocument/2006/relationships/image" Target="../media/image6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10" Type="http://schemas.openxmlformats.org/officeDocument/2006/relationships/slide" Target="slide14.xml"/><Relationship Id="rId4" Type="http://schemas.openxmlformats.org/officeDocument/2006/relationships/image" Target="../media/image54.jpeg"/><Relationship Id="rId9" Type="http://schemas.openxmlformats.org/officeDocument/2006/relationships/image" Target="../media/image6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slide" Target="slide4.xml"/><Relationship Id="rId5" Type="http://schemas.openxmlformats.org/officeDocument/2006/relationships/image" Target="../media/image3.jpeg"/><Relationship Id="rId10" Type="http://schemas.openxmlformats.org/officeDocument/2006/relationships/image" Target="../media/image7.gif"/><Relationship Id="rId4" Type="http://schemas.openxmlformats.org/officeDocument/2006/relationships/image" Target="../media/image2.jpeg"/><Relationship Id="rId9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slide" Target="slide5.xml"/><Relationship Id="rId4" Type="http://schemas.openxmlformats.org/officeDocument/2006/relationships/image" Target="../media/image9.jpeg"/><Relationship Id="rId9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10" Type="http://schemas.openxmlformats.org/officeDocument/2006/relationships/slide" Target="slide6.xml"/><Relationship Id="rId4" Type="http://schemas.openxmlformats.org/officeDocument/2006/relationships/image" Target="../media/image14.jpeg"/><Relationship Id="rId9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slide" Target="slide7.xml"/><Relationship Id="rId4" Type="http://schemas.openxmlformats.org/officeDocument/2006/relationships/image" Target="../media/image19.jpeg"/><Relationship Id="rId9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slide" Target="slide8.xml"/><Relationship Id="rId4" Type="http://schemas.openxmlformats.org/officeDocument/2006/relationships/image" Target="../media/image24.jpeg"/><Relationship Id="rId9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6.gif"/><Relationship Id="rId4" Type="http://schemas.openxmlformats.org/officeDocument/2006/relationships/image" Target="../media/image29.jpeg"/><Relationship Id="rId9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slide" Target="slide10.xml"/><Relationship Id="rId4" Type="http://schemas.openxmlformats.org/officeDocument/2006/relationships/image" Target="../media/image34.jpeg"/><Relationship Id="rId9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2038" y="1556792"/>
            <a:ext cx="8208912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ВИКТОРИНА</a:t>
            </a:r>
          </a:p>
          <a:p>
            <a:pPr algn="ctr"/>
            <a:r>
              <a:rPr lang="ru-RU" sz="9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ПДД</a:t>
            </a:r>
            <a:endParaRPr lang="ru-RU" sz="9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>
            <a:off x="7308304" y="6093296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070494" y="609647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Верхняя Пышма</a:t>
            </a:r>
          </a:p>
          <a:p>
            <a:pPr algn="ctr"/>
            <a:r>
              <a:rPr lang="ru-RU" b="1" dirty="0"/>
              <a:t>Июль </a:t>
            </a:r>
            <a:r>
              <a:rPr lang="ru-RU" b="1" dirty="0" smtClean="0"/>
              <a:t>2019г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56494" y="472514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/>
          </a:p>
          <a:p>
            <a:r>
              <a:rPr lang="ru-RU" b="1" dirty="0"/>
              <a:t>Составила:</a:t>
            </a:r>
          </a:p>
          <a:p>
            <a:r>
              <a:rPr lang="ru-RU" b="1" dirty="0"/>
              <a:t>         Дроздова Анастасия Сергеевна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637927"/>
            <a:ext cx="6534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b="1" dirty="0"/>
              <a:t>«Детский сад №40»</a:t>
            </a:r>
          </a:p>
        </p:txBody>
      </p:sp>
    </p:spTree>
    <p:extLst>
      <p:ext uri="{BB962C8B-B14F-4D97-AF65-F5344CB8AC3E}">
        <p14:creationId xmlns:p14="http://schemas.microsoft.com/office/powerpoint/2010/main" val="195535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1" descr="D:\пдд\Новая папка\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1564"/>
            <a:ext cx="2482236" cy="307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2" descr="D:\пдд\Новая папка\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248" y="4965"/>
            <a:ext cx="2491956" cy="305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3" descr="D:\пдд\Новая папка\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589" y="3356992"/>
            <a:ext cx="2538126" cy="3053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4" descr="D:\пдд\Новая папка\3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908" y="3039906"/>
            <a:ext cx="2376264" cy="285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D:\пдд\Новая папка\8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314" y="5577627"/>
            <a:ext cx="6292677" cy="131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D:\для игр\2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804" y="4263177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D:\для игр\917182546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263177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 descr="D:\для игр\917182546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276" y="836712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D:\для игр\917182546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804" y="1171248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11" action="ppaction://hlinksldjump"/>
          </p:cNvPr>
          <p:cNvSpPr/>
          <p:nvPr/>
        </p:nvSpPr>
        <p:spPr>
          <a:xfrm>
            <a:off x="7884368" y="6041589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98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1" descr="D:\пдд\Новая папка\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64" y="0"/>
            <a:ext cx="2618286" cy="316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2" descr="D:\пдд\Новая папка\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-57876"/>
            <a:ext cx="2611995" cy="321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3" descr="D:\пдд\Новая папка\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10" y="3219698"/>
            <a:ext cx="2599413" cy="316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4" descr="D:\пдд\Новая папка\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003" y="3068958"/>
            <a:ext cx="2572991" cy="319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D:\пдд\Новая папка\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10" y="5623566"/>
            <a:ext cx="5852327" cy="142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142651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D:\для игр\2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982" y="620688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087" y="4278921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367" y="1026510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10" action="ppaction://hlinksldjump"/>
          </p:cNvPr>
          <p:cNvSpPr/>
          <p:nvPr/>
        </p:nvSpPr>
        <p:spPr>
          <a:xfrm>
            <a:off x="7880330" y="6229208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94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2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2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2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4" descr="D:\пдд\Новая папка\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647" y="2924944"/>
            <a:ext cx="2304256" cy="282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1" descr="D:\пдд\Новая папка\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2464622" cy="297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2" descr="D:\пдд\Новая папка\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795" y="95482"/>
            <a:ext cx="2491980" cy="300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3" descr="D:\пдд\Новая папка\4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95" y="3306381"/>
            <a:ext cx="2263437" cy="27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D:\пдд\Новая папка\1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95" y="5442320"/>
            <a:ext cx="6054918" cy="141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142" y="4284662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903" y="3677882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278" y="980728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D:\для игр\2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644" y="980728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10" action="ppaction://hlinksldjump"/>
          </p:cNvPr>
          <p:cNvSpPr/>
          <p:nvPr/>
        </p:nvSpPr>
        <p:spPr>
          <a:xfrm>
            <a:off x="7308304" y="6093296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79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2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2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2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4" descr="D:\пдд\Новая папка\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404" y="3080809"/>
            <a:ext cx="2576536" cy="315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1" descr="D:\пдд\Новая папка\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-44429"/>
            <a:ext cx="2523953" cy="3114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2" descr="D:\пдд\Новая папка\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0"/>
            <a:ext cx="2567772" cy="3114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3" descr="D:\пдд\Новая папка\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686" y="2924944"/>
            <a:ext cx="2576536" cy="3146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D:\пдд\Новая папка\1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1"/>
          <a:stretch/>
        </p:blipFill>
        <p:spPr bwMode="auto">
          <a:xfrm>
            <a:off x="-62654" y="5773003"/>
            <a:ext cx="5642766" cy="111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127" y="4722078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987547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764704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D:\для игр\2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603" y="3933090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10" action="ppaction://hlinksldjump"/>
          </p:cNvPr>
          <p:cNvSpPr/>
          <p:nvPr/>
        </p:nvSpPr>
        <p:spPr>
          <a:xfrm>
            <a:off x="7308304" y="6093296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97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3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3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5872" y="2967335"/>
            <a:ext cx="38122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885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530" y="1124744"/>
            <a:ext cx="8795998" cy="40010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6"/>
                </a:solidFill>
              </a:rPr>
              <a:t>Цели:</a:t>
            </a:r>
            <a:endParaRPr lang="ru-RU" sz="2000" b="1" dirty="0">
              <a:solidFill>
                <a:schemeClr val="accent6"/>
              </a:solidFill>
            </a:endParaRPr>
          </a:p>
          <a:p>
            <a:endParaRPr lang="ru-RU" dirty="0"/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Выявление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уровня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готовности дошкольников решать дорожно-транспортные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ситуации.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Задачи :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Закреплять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правила дорожного движения, учить применять знания,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полученные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ранее в практической деятельности.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Активизировать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процессы мышления, внимания и речи детей;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воспитывать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сообразительность и находчивость.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Воспитывать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потребность детей быть дисциплинированными и внимательными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улицах, осторожными и осмотрительными.</a:t>
            </a: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7308304" y="6093296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0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1" descr="D:\пдд\Новая папка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91" y="35862"/>
            <a:ext cx="2311698" cy="279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2" descr="D:\пдд\Новая папка\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545"/>
            <a:ext cx="2298998" cy="276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3" descr="D:\пдд\Новая папка\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826775"/>
            <a:ext cx="2240359" cy="2656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4" descr="D:\пдд\Новая папка\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964" y="2708920"/>
            <a:ext cx="2308476" cy="279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D:\пдд\Новая папка\5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3" t="12793" r="2615"/>
          <a:stretch/>
        </p:blipFill>
        <p:spPr bwMode="auto">
          <a:xfrm>
            <a:off x="688622" y="5483335"/>
            <a:ext cx="7224889" cy="136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:\для игр\2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852" y="774093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D:\для игр\917182546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789" y="1196752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D:\для игр\917182546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763" y="3629592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D:\для игр\917182546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071" y="3629591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 вправо 14">
            <a:hlinkClick r:id="rId11" action="ppaction://hlinksldjump"/>
          </p:cNvPr>
          <p:cNvSpPr/>
          <p:nvPr/>
        </p:nvSpPr>
        <p:spPr>
          <a:xfrm>
            <a:off x="7882178" y="6041589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84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пдд\Новая папка\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589862"/>
            <a:ext cx="5168866" cy="126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1" descr="D:\пдд\Новая папка\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4745"/>
            <a:ext cx="2366579" cy="290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2" descr="D:\пдд\Новая папка\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552" y="79470"/>
            <a:ext cx="2361993" cy="287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3" descr="D:\пдд\Новая папка\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108" y="2983373"/>
            <a:ext cx="2371166" cy="287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4" descr="D:\пдд\Новая папка\1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177" y="2876724"/>
            <a:ext cx="2361993" cy="28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067" y="4005064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545" y="993561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364" y="3777629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D:\для игр\2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713" y="1052736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10" action="ppaction://hlinksldjump"/>
          </p:cNvPr>
          <p:cNvSpPr/>
          <p:nvPr/>
        </p:nvSpPr>
        <p:spPr>
          <a:xfrm>
            <a:off x="7893978" y="6109828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47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4" descr="D:\пдд\Новая папка\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966846"/>
            <a:ext cx="2165420" cy="263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1" descr="D:\пдд\Новая папка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7757"/>
            <a:ext cx="2285801" cy="269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пдд\Новая папка\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517232"/>
            <a:ext cx="6407908" cy="125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2" descr="D:\пдд\Новая папка\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3"/>
          <a:stretch/>
        </p:blipFill>
        <p:spPr bwMode="auto">
          <a:xfrm>
            <a:off x="4860032" y="129753"/>
            <a:ext cx="2342279" cy="284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3" descr="D:\пдд\Новая папка\8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0"/>
          <a:stretch/>
        </p:blipFill>
        <p:spPr bwMode="auto">
          <a:xfrm>
            <a:off x="2042493" y="2856320"/>
            <a:ext cx="2303730" cy="285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743" y="896063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77072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582" y="4077071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D:\для игр\2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896063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10" action="ppaction://hlinksldjump"/>
          </p:cNvPr>
          <p:cNvSpPr/>
          <p:nvPr/>
        </p:nvSpPr>
        <p:spPr>
          <a:xfrm>
            <a:off x="7812041" y="6082532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85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1" descr="D:\пдд\Новая папка\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69" y="115339"/>
            <a:ext cx="2402275" cy="292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2" descr="D:\пдд\Новая папка\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878" y="-15952"/>
            <a:ext cx="2489215" cy="302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3" descr="D:\пдд\Новая папка\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38" y="3043329"/>
            <a:ext cx="2366601" cy="289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4" descr="D:\пдд\Новая папка\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043329"/>
            <a:ext cx="2213475" cy="266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D:\пдд\Новая папка\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35" y="5263420"/>
            <a:ext cx="6266384" cy="168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534" y="4343483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498" y="4171883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253" y="1053871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9" name="Picture 15" descr="D:\для игр\2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049" y="1012691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трелка вправо 15">
            <a:hlinkClick r:id="rId10" action="ppaction://hlinksldjump"/>
          </p:cNvPr>
          <p:cNvSpPr/>
          <p:nvPr/>
        </p:nvSpPr>
        <p:spPr>
          <a:xfrm>
            <a:off x="7599200" y="6068885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20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1" descr="D:\пдд\Новая папка\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2376264" cy="291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2" descr="D:\пдд\Новая папка\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2309"/>
            <a:ext cx="2383476" cy="292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3" descr="D:\пдд\Новая папка\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965" y="2892868"/>
            <a:ext cx="2392741" cy="294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4" descr="D:\пдд\Новая папка\2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314" y="3068959"/>
            <a:ext cx="2258967" cy="277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:\пдд\Новая папка\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505791"/>
            <a:ext cx="6581462" cy="138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494" y="4149080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886" y="1080171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421" y="930769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D:\для игр\2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093" y="4366037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10" action="ppaction://hlinksldjump"/>
          </p:cNvPr>
          <p:cNvSpPr/>
          <p:nvPr/>
        </p:nvSpPr>
        <p:spPr>
          <a:xfrm>
            <a:off x="7308304" y="6093296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0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4" descr="D:\пдд\Новая папка\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852936"/>
            <a:ext cx="2499218" cy="304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1" descr="D:\пдд\Новая папка\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2727"/>
            <a:ext cx="2584677" cy="313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2" descr="D:\пдд\Новая папка\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441"/>
            <a:ext cx="2310672" cy="281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3" descr="D:\пдд\Новая папка\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230997"/>
            <a:ext cx="2537615" cy="312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D:\пдд\Новая папка\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560846"/>
            <a:ext cx="5585346" cy="137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8" action="ppaction://hlinksldjump"/>
          </p:cNvPr>
          <p:cNvSpPr/>
          <p:nvPr/>
        </p:nvSpPr>
        <p:spPr>
          <a:xfrm>
            <a:off x="7308304" y="6093296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203" name="Picture 11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198" y="3852142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D:\для игр\2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375942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5" name="Picture 13" descr="D:\для игр\2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027" y="785963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D:\для игр\2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403" y="692696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20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4" descr="D:\пдд\Новая папка\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028" y="3019545"/>
            <a:ext cx="2444601" cy="292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1" descr="D:\пдд\Новая папка\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76" y="0"/>
            <a:ext cx="2390976" cy="292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2" descr="D:\пдд\Новая папка\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6632"/>
            <a:ext cx="2444601" cy="294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3" descr="D:\пдд\Новая папка\2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27225"/>
            <a:ext cx="2403800" cy="291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D:\пдд\Новая папка\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864" y="5571444"/>
            <a:ext cx="5644853" cy="128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D:\для игр\2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099" y="4256994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408" y="4077072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352" y="692696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004" y="1061776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10" action="ppaction://hlinksldjump"/>
          </p:cNvPr>
          <p:cNvSpPr/>
          <p:nvPr/>
        </p:nvSpPr>
        <p:spPr>
          <a:xfrm>
            <a:off x="7824834" y="6137124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50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8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неее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4807</TotalTime>
  <Words>93</Words>
  <Application>Microsoft Office PowerPoint</Application>
  <PresentationFormat>Экран (4:3)</PresentationFormat>
  <Paragraphs>37</Paragraphs>
  <Slides>14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неее</dc:title>
  <dc:creator>Анастасия</dc:creator>
  <cp:lastModifiedBy>анастасия дроздова</cp:lastModifiedBy>
  <cp:revision>25</cp:revision>
  <dcterms:created xsi:type="dcterms:W3CDTF">2015-09-26T15:30:56Z</dcterms:created>
  <dcterms:modified xsi:type="dcterms:W3CDTF">2024-01-27T19:42:10Z</dcterms:modified>
</cp:coreProperties>
</file>