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7" r:id="rId2"/>
    <p:sldId id="269" r:id="rId3"/>
    <p:sldId id="256" r:id="rId4"/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1080-834F-4B60-8D6E-94D3DE8BBA15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6C3C-F362-4BA4-A8F2-E1247C68C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7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50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56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91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7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8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2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4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8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8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6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5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8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286513-03CC-4E21-AD90-EE7964C3F92F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11.xml"/><Relationship Id="rId5" Type="http://schemas.openxmlformats.org/officeDocument/2006/relationships/image" Target="../media/image40.jpeg"/><Relationship Id="rId10" Type="http://schemas.openxmlformats.org/officeDocument/2006/relationships/image" Target="../media/image7.gif"/><Relationship Id="rId4" Type="http://schemas.openxmlformats.org/officeDocument/2006/relationships/image" Target="../media/image39.jpeg"/><Relationship Id="rId9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slide" Target="slide12.xml"/><Relationship Id="rId4" Type="http://schemas.openxmlformats.org/officeDocument/2006/relationships/image" Target="../media/image44.jpeg"/><Relationship Id="rId9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slide" Target="slide13.xml"/><Relationship Id="rId4" Type="http://schemas.openxmlformats.org/officeDocument/2006/relationships/image" Target="../media/image49.jpeg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slide" Target="slide14.xml"/><Relationship Id="rId4" Type="http://schemas.openxmlformats.org/officeDocument/2006/relationships/image" Target="../media/image54.jpeg"/><Relationship Id="rId9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4.xml"/><Relationship Id="rId5" Type="http://schemas.openxmlformats.org/officeDocument/2006/relationships/image" Target="../media/image3.jpeg"/><Relationship Id="rId10" Type="http://schemas.openxmlformats.org/officeDocument/2006/relationships/image" Target="../media/image7.gif"/><Relationship Id="rId4" Type="http://schemas.openxmlformats.org/officeDocument/2006/relationships/image" Target="../media/image2.jpe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slide" Target="slide5.xml"/><Relationship Id="rId4" Type="http://schemas.openxmlformats.org/officeDocument/2006/relationships/image" Target="../media/image9.jpe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image" Target="../media/image14.jpe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slide" Target="slide7.xml"/><Relationship Id="rId4" Type="http://schemas.openxmlformats.org/officeDocument/2006/relationships/image" Target="../media/image19.jpe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slide" Target="slide8.xml"/><Relationship Id="rId4" Type="http://schemas.openxmlformats.org/officeDocument/2006/relationships/image" Target="../media/image24.jpeg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6.gif"/><Relationship Id="rId4" Type="http://schemas.openxmlformats.org/officeDocument/2006/relationships/image" Target="../media/image29.jpeg"/><Relationship Id="rId9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slide" Target="slide10.xml"/><Relationship Id="rId4" Type="http://schemas.openxmlformats.org/officeDocument/2006/relationships/image" Target="../media/image34.jpeg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038" y="1556792"/>
            <a:ext cx="820891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ВИКТОРИНА</a:t>
            </a:r>
          </a:p>
          <a:p>
            <a:pPr algn="ctr"/>
            <a:r>
              <a:rPr lang="ru-RU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ПДД</a:t>
            </a:r>
            <a:endParaRPr lang="ru-RU" sz="9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70494" y="60964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Верхняя Пышма</a:t>
            </a:r>
          </a:p>
          <a:p>
            <a:pPr algn="ctr"/>
            <a:r>
              <a:rPr lang="ru-RU" b="1" dirty="0"/>
              <a:t>Июль </a:t>
            </a:r>
            <a:r>
              <a:rPr lang="ru-RU" b="1" dirty="0" smtClean="0"/>
              <a:t>2019г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6494" y="4725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b="1" dirty="0"/>
              <a:t>Составила:</a:t>
            </a:r>
          </a:p>
          <a:p>
            <a:r>
              <a:rPr lang="ru-RU" b="1" dirty="0"/>
              <a:t>         Дроздова Анастасия Сергеевна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637927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/>
              <a:t>«Детский сад №40»</a:t>
            </a:r>
          </a:p>
        </p:txBody>
      </p:sp>
    </p:spTree>
    <p:extLst>
      <p:ext uri="{BB962C8B-B14F-4D97-AF65-F5344CB8AC3E}">
        <p14:creationId xmlns:p14="http://schemas.microsoft.com/office/powerpoint/2010/main" val="19553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" descr="D:\пдд\Новая папка\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564"/>
            <a:ext cx="2482236" cy="30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2" descr="D:\пдд\Новая папка\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48" y="4965"/>
            <a:ext cx="2491956" cy="30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3" descr="D:\пдд\Новая папка\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9" y="3356992"/>
            <a:ext cx="2538126" cy="30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4" descr="D:\пдд\Новая папка\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08" y="3039906"/>
            <a:ext cx="2376264" cy="28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пдд\Новая папка\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14" y="5577627"/>
            <a:ext cx="6292677" cy="13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04" y="4263177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263177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83671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04" y="117124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884368" y="6041589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" descr="D:\пдд\Новая папка\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4" y="0"/>
            <a:ext cx="2618286" cy="316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2" descr="D:\пдд\Новая папка\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57876"/>
            <a:ext cx="2611995" cy="321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3" descr="D:\пдд\Новая папка\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0" y="3219698"/>
            <a:ext cx="2599413" cy="31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4" descr="D:\пдд\Новая папка\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03" y="3068958"/>
            <a:ext cx="2572991" cy="31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пдд\Новая папка\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0" y="5623566"/>
            <a:ext cx="5852327" cy="142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265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82" y="620688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087" y="427892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67" y="1026510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880330" y="6229208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4" descr="D:\пдд\Новая папка\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47" y="2924944"/>
            <a:ext cx="2304256" cy="28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1" descr="D:\пдд\Новая папка\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464622" cy="29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2" descr="D:\пдд\Новая папка\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95" y="95482"/>
            <a:ext cx="2491980" cy="3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3" descr="D:\пдд\Новая папка\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5" y="3306381"/>
            <a:ext cx="2263437" cy="27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пдд\Новая папка\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5" y="5442320"/>
            <a:ext cx="6054918" cy="14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42" y="428466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903" y="367788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78" y="98072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44" y="980728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7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4" descr="D:\пдд\Новая папка\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04" y="3080809"/>
            <a:ext cx="2576536" cy="31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1" descr="D:\пдд\Новая папка\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-44429"/>
            <a:ext cx="2523953" cy="31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2" descr="D:\пдд\Новая папка\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2567772" cy="31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3" descr="D:\пдд\Новая папка\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86" y="2924944"/>
            <a:ext cx="2576536" cy="314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пдд\Новая папка\1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/>
          <a:stretch/>
        </p:blipFill>
        <p:spPr bwMode="auto">
          <a:xfrm>
            <a:off x="-62654" y="5773003"/>
            <a:ext cx="5642766" cy="11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27" y="472207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87547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3933090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9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5872" y="2967335"/>
            <a:ext cx="3812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МОЛОДЕЦ!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8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30" y="1124744"/>
            <a:ext cx="879599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Цели:</a:t>
            </a:r>
            <a:endParaRPr lang="ru-RU" sz="2000" b="1" dirty="0">
              <a:solidFill>
                <a:schemeClr val="accent6"/>
              </a:solidFill>
            </a:endParaRPr>
          </a:p>
          <a:p>
            <a:endParaRPr lang="ru-RU" dirty="0"/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Выявление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уровня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готовности дошкольников решать дорожно-транспортные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ситуации.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Задачи :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Закреплять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правила дорожного движения, учить применять знания,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полученные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ранее в практической деятельности.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Активизировать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процессы мышления, внимания и речи детей;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воспитывать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сообразительность и находчивость.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Воспитывать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потребность детей быть дисциплинированными и внимательными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улицах, осторожными и осмотрительными.</a:t>
            </a:r>
          </a:p>
        </p:txBody>
      </p:sp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" descr="D:\пдд\Новая папк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1" y="35862"/>
            <a:ext cx="2311698" cy="27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2" descr="D:\пдд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45"/>
            <a:ext cx="2298998" cy="276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3" descr="D:\пдд\Новая папка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6775"/>
            <a:ext cx="2240359" cy="265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4" descr="D:\пдд\Новая папка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64" y="2708920"/>
            <a:ext cx="2308476" cy="27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пдд\Новая папка\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2793" r="2615"/>
          <a:stretch/>
        </p:blipFill>
        <p:spPr bwMode="auto">
          <a:xfrm>
            <a:off x="688622" y="5483335"/>
            <a:ext cx="7224889" cy="136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52" y="774093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9" y="119675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362959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71" y="362959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>
            <a:hlinkClick r:id="rId11" action="ppaction://hlinksldjump"/>
          </p:cNvPr>
          <p:cNvSpPr/>
          <p:nvPr/>
        </p:nvSpPr>
        <p:spPr>
          <a:xfrm>
            <a:off x="7882178" y="6041589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дд\Новая папка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89862"/>
            <a:ext cx="5168866" cy="12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1" descr="D:\пдд\Новая папка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745"/>
            <a:ext cx="2366579" cy="29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2" descr="D:\пдд\Новая папка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52" y="79470"/>
            <a:ext cx="2361993" cy="287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3" descr="D:\пдд\Новая папка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08" y="2983373"/>
            <a:ext cx="2371166" cy="28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4" descr="D:\пдд\Новая папка\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7" y="2876724"/>
            <a:ext cx="2361993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7" y="4005064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45" y="99356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64" y="3777629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13" y="1052736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893978" y="6109828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7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4" descr="D:\пдд\Новая папка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66846"/>
            <a:ext cx="2165420" cy="26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1" descr="D:\пдд\Новая папка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757"/>
            <a:ext cx="2285801" cy="26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пдд\Новая папка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7232"/>
            <a:ext cx="6407908" cy="12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2" descr="D:\пдд\Новая папка\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"/>
          <a:stretch/>
        </p:blipFill>
        <p:spPr bwMode="auto">
          <a:xfrm>
            <a:off x="4860032" y="129753"/>
            <a:ext cx="2342279" cy="28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3" descr="D:\пдд\Новая папка\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0"/>
          <a:stretch/>
        </p:blipFill>
        <p:spPr bwMode="auto">
          <a:xfrm>
            <a:off x="2042493" y="2856320"/>
            <a:ext cx="2303730" cy="28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43" y="89606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82" y="40770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96063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812041" y="6082532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1" descr="D:\пдд\Новая папка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9" y="115339"/>
            <a:ext cx="2402275" cy="29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2" descr="D:\пдд\Новая папка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78" y="-15952"/>
            <a:ext cx="2489215" cy="30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3" descr="D:\пдд\Новая папка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3043329"/>
            <a:ext cx="2366601" cy="2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4" descr="D:\пдд\Новая папка\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43329"/>
            <a:ext cx="2213475" cy="26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пдд\Новая папка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5" y="5263420"/>
            <a:ext cx="6266384" cy="16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34" y="434348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98" y="417188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53" y="10538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49" y="1012691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>
            <a:hlinkClick r:id="rId10" action="ppaction://hlinksldjump"/>
          </p:cNvPr>
          <p:cNvSpPr/>
          <p:nvPr/>
        </p:nvSpPr>
        <p:spPr>
          <a:xfrm>
            <a:off x="7599200" y="6068885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2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1" descr="D:\пдд\Новая папка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2376264" cy="29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2" descr="D:\пдд\Новая папка\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2309"/>
            <a:ext cx="2383476" cy="2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3" descr="D:\пдд\Новая папка\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5" y="2892868"/>
            <a:ext cx="2392741" cy="29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4" descr="D:\пдд\Новая папка\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14" y="3068959"/>
            <a:ext cx="2258967" cy="27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пдд\Новая папка\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05791"/>
            <a:ext cx="6581462" cy="13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94" y="4149080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86" y="10801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21" y="930769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93" y="4366037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4" descr="D:\пдд\Новая папка\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2499218" cy="3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1" descr="D:\пдд\Новая папка\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727"/>
            <a:ext cx="2584677" cy="313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2" descr="D:\пдд\Новая папка\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441"/>
            <a:ext cx="2310672" cy="28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3" descr="D:\пдд\Новая папка\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30997"/>
            <a:ext cx="2537615" cy="31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пдд\Новая папка\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560846"/>
            <a:ext cx="5585346" cy="13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8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03" name="Picture 11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198" y="385214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75942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27" y="785963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03" y="692696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4" descr="D:\пдд\Новая папка\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28" y="3019545"/>
            <a:ext cx="2444601" cy="2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1" descr="D:\пдд\Новая папка\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" y="0"/>
            <a:ext cx="2390976" cy="2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2" descr="D:\пдд\Новая папка\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2444601" cy="29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3" descr="D:\пдд\Новая папка\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7225"/>
            <a:ext cx="2403800" cy="2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пдд\Новая папка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864" y="5571444"/>
            <a:ext cx="5644853" cy="128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для игр\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99" y="4256994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08" y="407707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52" y="692696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04" y="1061776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7824834" y="6137124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5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неее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4807</TotalTime>
  <Words>93</Words>
  <Application>Microsoft Office PowerPoint</Application>
  <PresentationFormat>Экран (4:3)</PresentationFormat>
  <Paragraphs>37</Paragraphs>
  <Slides>14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неее</dc:title>
  <dc:creator>Анастасия</dc:creator>
  <cp:lastModifiedBy>анастасия дроздова</cp:lastModifiedBy>
  <cp:revision>25</cp:revision>
  <dcterms:created xsi:type="dcterms:W3CDTF">2015-09-26T15:30:56Z</dcterms:created>
  <dcterms:modified xsi:type="dcterms:W3CDTF">2024-01-27T19:42:10Z</dcterms:modified>
</cp:coreProperties>
</file>