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B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1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7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066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00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22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229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753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205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445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75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220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428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92330-8B43-4CD0-AD90-5D9061291A4C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166F1-40A9-449E-8810-B3F96C99F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51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8B8B">
                <a:lumMod val="49000"/>
                <a:lumOff val="51000"/>
              </a:srgbClr>
            </a:gs>
            <a:gs pos="66000">
              <a:schemeClr val="accent1">
                <a:tint val="44500"/>
                <a:satMod val="160000"/>
              </a:schemeClr>
            </a:gs>
            <a:gs pos="92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86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b="1" dirty="0"/>
              <a:t>«Детский сад №40»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2115705"/>
            <a:ext cx="6318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Логическая таблица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364502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Составила:</a:t>
            </a:r>
          </a:p>
          <a:p>
            <a:r>
              <a:rPr lang="ru-RU" b="1" dirty="0"/>
              <a:t>         Дроздова Анастасия Сергеевна</a:t>
            </a:r>
          </a:p>
          <a:p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20888" y="598083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Верхняя Пышма</a:t>
            </a:r>
          </a:p>
          <a:p>
            <a:pPr algn="ctr"/>
            <a:r>
              <a:rPr lang="ru-RU" b="1" dirty="0"/>
              <a:t>Июль 2023г</a:t>
            </a:r>
          </a:p>
        </p:txBody>
      </p:sp>
    </p:spTree>
    <p:extLst>
      <p:ext uri="{BB962C8B-B14F-4D97-AF65-F5344CB8AC3E}">
        <p14:creationId xmlns:p14="http://schemas.microsoft.com/office/powerpoint/2010/main" val="517931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60" y="1016365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5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irst\Desktop\stones and bricks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21" y="3420921"/>
            <a:ext cx="1225043" cy="1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First\Desktop\stones and bricks\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812" y="4581128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First\Desktop\stones and bricks\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77877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68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27 0.00717 L 0.31927 0.00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60" y="1016365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5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irst\Desktop\stones and bricks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21" y="3420921"/>
            <a:ext cx="1225043" cy="1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First\Desktop\stones and bricks\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812" y="4581128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First\Desktop\stones and bricks\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First\Desktop\stones and bricks\1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98" y="1064590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27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50289E-6 L 0.45 0.006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60" y="1016365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5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irst\Desktop\stones and bricks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21" y="3420921"/>
            <a:ext cx="1225043" cy="1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First\Desktop\stones and bricks\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812" y="4581128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First\Desktop\stones and bricks\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First\Desktop\stones and bricks\1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86" y="1016365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First\Desktop\stones and bricks\1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50" y="4613664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35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71676E-6 L 0.30712 0.0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47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60" y="1016365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5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irst\Desktop\stones and bricks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21" y="3420921"/>
            <a:ext cx="1225043" cy="1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First\Desktop\stones and bricks\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812" y="4581128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First\Desktop\stones and bricks\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First\Desktop\stones and bricks\1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86" y="1016365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First\Desktop\stones and bricks\1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886" y="4619822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First\Desktop\stones and bricks\1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08" y="2204365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47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798 -0.00716 L 0.60798 -0.007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60" y="1016365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5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irst\Desktop\stones and bricks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21" y="3420921"/>
            <a:ext cx="1225043" cy="1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First\Desktop\stones and bricks\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812" y="4581128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First\Desktop\stones and bricks\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First\Desktop\stones and bricks\1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86" y="1016365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First\Desktop\stones and bricks\1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886" y="4619822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First\Desktop\stones and bricks\1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86" y="2118364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First\Desktop\stones and bricks\13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95" y="3389528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03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17919E-6 L 0.14879 0.003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3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60" y="1016365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5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irst\Desktop\stones and bricks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21" y="3420921"/>
            <a:ext cx="1225043" cy="1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First\Desktop\stones and bricks\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812" y="4581128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First\Desktop\stones and bricks\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First\Desktop\stones and bricks\1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86" y="1016365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First\Desktop\stones and bricks\1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886" y="4619822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First\Desktop\stones and bricks\1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86" y="2118364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First\Desktop\stones and bricks\13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43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First\Desktop\stones and bricks\14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95" y="1064590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3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50289E-6 L 0.29896 -0.00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60" y="1016365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5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irst\Desktop\stones and bricks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21" y="3420921"/>
            <a:ext cx="1225043" cy="1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First\Desktop\stones and bricks\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812" y="4581128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First\Desktop\stones and bricks\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First\Desktop\stones and bricks\1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86" y="1016365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First\Desktop\stones and bricks\1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886" y="4619822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First\Desktop\stones and bricks\1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86" y="2118364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First\Desktop\stones and bricks\13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43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First\Desktop\stones and bricks\14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00392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First\Desktop\stones and bricks\15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75257"/>
            <a:ext cx="1335986" cy="123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6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84971E-6 L 0.4625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25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60" y="1016365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5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irst\Desktop\stones and bricks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21" y="3420921"/>
            <a:ext cx="1225043" cy="1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First\Desktop\stones and bricks\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812" y="4581128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First\Desktop\stones and bricks\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First\Desktop\stones and bricks\1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86" y="1016365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First\Desktop\stones and bricks\1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886" y="4619822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First\Desktop\stones and bricks\1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86" y="2118364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First\Desktop\stones and bricks\13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43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First\Desktop\stones and bricks\14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00392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First\Desktop\stones and bricks\15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911" y="4581128"/>
            <a:ext cx="1335986" cy="123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First\Desktop\stones and bricks\16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18" y="3429000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59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83237E-6 L 0.59392 -0.0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88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/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/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66915" y="474563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 hidden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4" y="4725144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12419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 hidden="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4" y="2168959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 hidden="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4" y="1004098"/>
            <a:ext cx="1397341" cy="130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5-конечная звезда 2"/>
          <p:cNvSpPr/>
          <p:nvPr/>
        </p:nvSpPr>
        <p:spPr>
          <a:xfrm>
            <a:off x="8172400" y="836712"/>
            <a:ext cx="720080" cy="782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39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0.15747 0.0013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65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/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/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66915" y="474563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4" y="4725144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 hidden="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4" y="2168959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 hidden="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4" y="1004098"/>
            <a:ext cx="1397341" cy="130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02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31214E-6 L 0.59844 -0.013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13" y="-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/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66915" y="474563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4" y="2168959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 hidden="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4" y="1004098"/>
            <a:ext cx="1397341" cy="130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12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58382E-6 L 0.44722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61" y="-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66915" y="474563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29" y="1052736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49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21387E-6 L 0.59705 0.007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44" y="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400" y="1072900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78" y="2143069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40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00578E-6 L 0.14913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48" y="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400" y="1072900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98" y="3389528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47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3.17919E-6 L 0.43819 0.0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1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3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60" y="1016365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5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irst\Desktop\stones and bricks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69" y="3420921"/>
            <a:ext cx="1225043" cy="1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17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6763E-6 L 0.3033 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56" y="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rst\Desktop\stones and bricks\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48"/>
          <a:stretch/>
        </p:blipFill>
        <p:spPr bwMode="auto">
          <a:xfrm>
            <a:off x="685254" y="166019"/>
            <a:ext cx="762548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-3">
            <a:hlinkClick r:id="" action="ppaction://hlinkshowjump?jump=nextslide"/>
          </p:cNvPr>
          <p:cNvSpPr/>
          <p:nvPr/>
        </p:nvSpPr>
        <p:spPr>
          <a:xfrm>
            <a:off x="5212060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-4"/>
          <p:cNvSpPr/>
          <p:nvPr/>
        </p:nvSpPr>
        <p:spPr>
          <a:xfrm>
            <a:off x="6588224" y="1361702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1-2"/>
          <p:cNvSpPr/>
          <p:nvPr/>
        </p:nvSpPr>
        <p:spPr>
          <a:xfrm>
            <a:off x="3889364" y="133665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-1"/>
          <p:cNvSpPr/>
          <p:nvPr/>
        </p:nvSpPr>
        <p:spPr>
          <a:xfrm>
            <a:off x="2483768" y="1344960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-3">
            <a:hlinkClick r:id="" action="ppaction://hlinkshowjump?jump=nextslide"/>
          </p:cNvPr>
          <p:cNvSpPr/>
          <p:nvPr/>
        </p:nvSpPr>
        <p:spPr>
          <a:xfrm>
            <a:off x="5195207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2-4"/>
          <p:cNvSpPr/>
          <p:nvPr/>
        </p:nvSpPr>
        <p:spPr>
          <a:xfrm>
            <a:off x="6571371" y="2472581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2-2"/>
          <p:cNvSpPr/>
          <p:nvPr/>
        </p:nvSpPr>
        <p:spPr>
          <a:xfrm>
            <a:off x="3872511" y="244752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2-1"/>
          <p:cNvSpPr/>
          <p:nvPr/>
        </p:nvSpPr>
        <p:spPr>
          <a:xfrm>
            <a:off x="2466915" y="2455839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-3"/>
          <p:cNvSpPr/>
          <p:nvPr/>
        </p:nvSpPr>
        <p:spPr>
          <a:xfrm>
            <a:off x="5195207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3-4"/>
          <p:cNvSpPr/>
          <p:nvPr/>
        </p:nvSpPr>
        <p:spPr>
          <a:xfrm>
            <a:off x="6571371" y="3670076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-2"/>
          <p:cNvSpPr/>
          <p:nvPr/>
        </p:nvSpPr>
        <p:spPr>
          <a:xfrm>
            <a:off x="3872511" y="364502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-1"/>
          <p:cNvSpPr/>
          <p:nvPr/>
        </p:nvSpPr>
        <p:spPr>
          <a:xfrm>
            <a:off x="2466915" y="3653334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3"/>
          <p:cNvSpPr/>
          <p:nvPr/>
        </p:nvSpPr>
        <p:spPr>
          <a:xfrm>
            <a:off x="5195207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4"/>
          <p:cNvSpPr/>
          <p:nvPr/>
        </p:nvSpPr>
        <p:spPr>
          <a:xfrm>
            <a:off x="6571371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2"/>
          <p:cNvSpPr/>
          <p:nvPr/>
        </p:nvSpPr>
        <p:spPr>
          <a:xfrm>
            <a:off x="3872511" y="4737323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1"/>
          <p:cNvSpPr/>
          <p:nvPr/>
        </p:nvSpPr>
        <p:spPr>
          <a:xfrm>
            <a:off x="2451602" y="4762375"/>
            <a:ext cx="576064" cy="643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First\Desktop\stones and brick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59" y="4581128"/>
            <a:ext cx="1293887" cy="11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irst\Desktop\stones and brick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39" y="1012404"/>
            <a:ext cx="126819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rst\Desktop\stones and bricks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77877"/>
            <a:ext cx="1467663" cy="12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rst\Desktop\stones and bricks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60" y="1016365"/>
            <a:ext cx="1268191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First\Desktop\stones and bricks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8" y="2168121"/>
            <a:ext cx="1469631" cy="1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irst\Desktop\stones and bricks\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59" y="3371164"/>
            <a:ext cx="1278425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irst\Desktop\stones and bricks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21" y="3420921"/>
            <a:ext cx="1225043" cy="1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First\Desktop\stones and bricks\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77" y="4581128"/>
            <a:ext cx="1294270" cy="11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67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0.00278 L 0.15573 1.5606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23</Words>
  <Application>Microsoft Office PowerPoint</Application>
  <PresentationFormat>Экран (4:3)</PresentationFormat>
  <Paragraphs>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анастасия дроздова</cp:lastModifiedBy>
  <cp:revision>17</cp:revision>
  <dcterms:created xsi:type="dcterms:W3CDTF">2020-06-23T15:40:36Z</dcterms:created>
  <dcterms:modified xsi:type="dcterms:W3CDTF">2024-01-27T20:03:16Z</dcterms:modified>
</cp:coreProperties>
</file>