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330-8B43-4CD0-AD90-5D9061291A4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66F1-40A9-449E-8810-B3F96C99F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38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330-8B43-4CD0-AD90-5D9061291A4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66F1-40A9-449E-8810-B3F96C99F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06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330-8B43-4CD0-AD90-5D9061291A4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66F1-40A9-449E-8810-B3F96C99F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00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330-8B43-4CD0-AD90-5D9061291A4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66F1-40A9-449E-8810-B3F96C99F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22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330-8B43-4CD0-AD90-5D9061291A4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66F1-40A9-449E-8810-B3F96C99F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22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330-8B43-4CD0-AD90-5D9061291A4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66F1-40A9-449E-8810-B3F96C99F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5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330-8B43-4CD0-AD90-5D9061291A4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66F1-40A9-449E-8810-B3F96C99F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20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330-8B43-4CD0-AD90-5D9061291A4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66F1-40A9-449E-8810-B3F96C99F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4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330-8B43-4CD0-AD90-5D9061291A4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66F1-40A9-449E-8810-B3F96C99F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75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330-8B43-4CD0-AD90-5D9061291A4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66F1-40A9-449E-8810-B3F96C99F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22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330-8B43-4CD0-AD90-5D9061291A4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66F1-40A9-449E-8810-B3F96C99F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42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92330-8B43-4CD0-AD90-5D9061291A4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166F1-40A9-449E-8810-B3F96C99F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51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B8B">
                <a:lumMod val="49000"/>
                <a:lumOff val="51000"/>
              </a:srgbClr>
            </a:gs>
            <a:gs pos="66000">
              <a:schemeClr val="accent1">
                <a:tint val="44500"/>
                <a:satMod val="160000"/>
              </a:schemeClr>
            </a:gs>
            <a:gs pos="92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b="1" dirty="0"/>
              <a:t>«Детский сад №40»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115705"/>
            <a:ext cx="631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Логическая таблица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36450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Составила:</a:t>
            </a:r>
          </a:p>
          <a:p>
            <a:r>
              <a:rPr lang="ru-RU" b="1" dirty="0"/>
              <a:t>         Дроздова Анастасия Сергеевна</a:t>
            </a:r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59808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Верхняя Пышма</a:t>
            </a:r>
          </a:p>
          <a:p>
            <a:pPr algn="ctr"/>
            <a:r>
              <a:rPr lang="ru-RU" b="1" dirty="0"/>
              <a:t>Июль 2023г</a:t>
            </a:r>
          </a:p>
        </p:txBody>
      </p:sp>
    </p:spTree>
    <p:extLst>
      <p:ext uri="{BB962C8B-B14F-4D97-AF65-F5344CB8AC3E}">
        <p14:creationId xmlns:p14="http://schemas.microsoft.com/office/powerpoint/2010/main" val="517931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rst\Desktop\stones and bricks\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148"/>
          <a:stretch/>
        </p:blipFill>
        <p:spPr bwMode="auto">
          <a:xfrm>
            <a:off x="685254" y="166019"/>
            <a:ext cx="7625487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-3">
            <a:hlinkClick r:id="" action="ppaction://hlinkshowjump?jump=nextslide"/>
          </p:cNvPr>
          <p:cNvSpPr/>
          <p:nvPr/>
        </p:nvSpPr>
        <p:spPr>
          <a:xfrm>
            <a:off x="5212060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-4"/>
          <p:cNvSpPr/>
          <p:nvPr/>
        </p:nvSpPr>
        <p:spPr>
          <a:xfrm>
            <a:off x="6588224" y="1361702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1-2"/>
          <p:cNvSpPr/>
          <p:nvPr/>
        </p:nvSpPr>
        <p:spPr>
          <a:xfrm>
            <a:off x="3889364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1-1"/>
          <p:cNvSpPr/>
          <p:nvPr/>
        </p:nvSpPr>
        <p:spPr>
          <a:xfrm>
            <a:off x="2483768" y="134496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2-3">
            <a:hlinkClick r:id="" action="ppaction://hlinkshowjump?jump=nextslide"/>
          </p:cNvPr>
          <p:cNvSpPr/>
          <p:nvPr/>
        </p:nvSpPr>
        <p:spPr>
          <a:xfrm>
            <a:off x="5195207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2-4"/>
          <p:cNvSpPr/>
          <p:nvPr/>
        </p:nvSpPr>
        <p:spPr>
          <a:xfrm>
            <a:off x="6571371" y="2472581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2-2"/>
          <p:cNvSpPr/>
          <p:nvPr/>
        </p:nvSpPr>
        <p:spPr>
          <a:xfrm>
            <a:off x="3872511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2-1"/>
          <p:cNvSpPr/>
          <p:nvPr/>
        </p:nvSpPr>
        <p:spPr>
          <a:xfrm>
            <a:off x="2466915" y="245583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3-3"/>
          <p:cNvSpPr/>
          <p:nvPr/>
        </p:nvSpPr>
        <p:spPr>
          <a:xfrm>
            <a:off x="5195207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3-4"/>
          <p:cNvSpPr/>
          <p:nvPr/>
        </p:nvSpPr>
        <p:spPr>
          <a:xfrm>
            <a:off x="6571371" y="3670076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2-2"/>
          <p:cNvSpPr/>
          <p:nvPr/>
        </p:nvSpPr>
        <p:spPr>
          <a:xfrm>
            <a:off x="3872511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3-1"/>
          <p:cNvSpPr/>
          <p:nvPr/>
        </p:nvSpPr>
        <p:spPr>
          <a:xfrm>
            <a:off x="2466915" y="365333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3"/>
          <p:cNvSpPr/>
          <p:nvPr/>
        </p:nvSpPr>
        <p:spPr>
          <a:xfrm>
            <a:off x="5195207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4"/>
          <p:cNvSpPr/>
          <p:nvPr/>
        </p:nvSpPr>
        <p:spPr>
          <a:xfrm>
            <a:off x="6571371" y="4762375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2"/>
          <p:cNvSpPr/>
          <p:nvPr/>
        </p:nvSpPr>
        <p:spPr>
          <a:xfrm>
            <a:off x="3872511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1"/>
          <p:cNvSpPr/>
          <p:nvPr/>
        </p:nvSpPr>
        <p:spPr>
          <a:xfrm>
            <a:off x="2451602" y="4762375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First\Desktop\stones and bricks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59" y="4581128"/>
            <a:ext cx="1293887" cy="11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irst\Desktop\stones and bricks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39" y="1012404"/>
            <a:ext cx="12681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irst\Desktop\stones and bricks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77877"/>
            <a:ext cx="1467663" cy="125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irst\Desktop\stones and bricks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160" y="1016365"/>
            <a:ext cx="126819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First\Desktop\stones and bricks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98" y="2168121"/>
            <a:ext cx="1469631" cy="12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First\Desktop\stones and bricks\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59" y="3371164"/>
            <a:ext cx="1278425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First\Desktop\stones and bricks\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21" y="3420921"/>
            <a:ext cx="1225043" cy="11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First\Desktop\stones and bricks\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12" y="4581128"/>
            <a:ext cx="1294270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First\Desktop\stones and bricks\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77877"/>
            <a:ext cx="1469631" cy="12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68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27 0.00717 L 0.31927 0.0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rst\Desktop\stones and bricks\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148"/>
          <a:stretch/>
        </p:blipFill>
        <p:spPr bwMode="auto">
          <a:xfrm>
            <a:off x="685254" y="166019"/>
            <a:ext cx="7625487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-3">
            <a:hlinkClick r:id="" action="ppaction://hlinkshowjump?jump=nextslide"/>
          </p:cNvPr>
          <p:cNvSpPr/>
          <p:nvPr/>
        </p:nvSpPr>
        <p:spPr>
          <a:xfrm>
            <a:off x="5212060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-4"/>
          <p:cNvSpPr/>
          <p:nvPr/>
        </p:nvSpPr>
        <p:spPr>
          <a:xfrm>
            <a:off x="6588224" y="1361702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1-2"/>
          <p:cNvSpPr/>
          <p:nvPr/>
        </p:nvSpPr>
        <p:spPr>
          <a:xfrm>
            <a:off x="3889364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1-1"/>
          <p:cNvSpPr/>
          <p:nvPr/>
        </p:nvSpPr>
        <p:spPr>
          <a:xfrm>
            <a:off x="2483768" y="134496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2-3">
            <a:hlinkClick r:id="" action="ppaction://hlinkshowjump?jump=nextslide"/>
          </p:cNvPr>
          <p:cNvSpPr/>
          <p:nvPr/>
        </p:nvSpPr>
        <p:spPr>
          <a:xfrm>
            <a:off x="5195207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2-4"/>
          <p:cNvSpPr/>
          <p:nvPr/>
        </p:nvSpPr>
        <p:spPr>
          <a:xfrm>
            <a:off x="6571371" y="2472581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2-2"/>
          <p:cNvSpPr/>
          <p:nvPr/>
        </p:nvSpPr>
        <p:spPr>
          <a:xfrm>
            <a:off x="3872511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2-1"/>
          <p:cNvSpPr/>
          <p:nvPr/>
        </p:nvSpPr>
        <p:spPr>
          <a:xfrm>
            <a:off x="2466915" y="245583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3-3"/>
          <p:cNvSpPr/>
          <p:nvPr/>
        </p:nvSpPr>
        <p:spPr>
          <a:xfrm>
            <a:off x="5195207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3-4"/>
          <p:cNvSpPr/>
          <p:nvPr/>
        </p:nvSpPr>
        <p:spPr>
          <a:xfrm>
            <a:off x="6571371" y="3670076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2-2"/>
          <p:cNvSpPr/>
          <p:nvPr/>
        </p:nvSpPr>
        <p:spPr>
          <a:xfrm>
            <a:off x="3872511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3-1"/>
          <p:cNvSpPr/>
          <p:nvPr/>
        </p:nvSpPr>
        <p:spPr>
          <a:xfrm>
            <a:off x="2466915" y="365333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3"/>
          <p:cNvSpPr/>
          <p:nvPr/>
        </p:nvSpPr>
        <p:spPr>
          <a:xfrm>
            <a:off x="5195207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4"/>
          <p:cNvSpPr/>
          <p:nvPr/>
        </p:nvSpPr>
        <p:spPr>
          <a:xfrm>
            <a:off x="6571371" y="4762375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2"/>
          <p:cNvSpPr/>
          <p:nvPr/>
        </p:nvSpPr>
        <p:spPr>
          <a:xfrm>
            <a:off x="3872511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1"/>
          <p:cNvSpPr/>
          <p:nvPr/>
        </p:nvSpPr>
        <p:spPr>
          <a:xfrm>
            <a:off x="2451602" y="4762375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First\Desktop\stones and bricks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59" y="4581128"/>
            <a:ext cx="1293887" cy="11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irst\Desktop\stones and bricks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39" y="1012404"/>
            <a:ext cx="12681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irst\Desktop\stones and bricks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77877"/>
            <a:ext cx="1467663" cy="125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irst\Desktop\stones and bricks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160" y="1016365"/>
            <a:ext cx="126819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First\Desktop\stones and bricks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98" y="2168121"/>
            <a:ext cx="1469631" cy="12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First\Desktop\stones and bricks\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59" y="3371164"/>
            <a:ext cx="1278425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First\Desktop\stones and bricks\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21" y="3420921"/>
            <a:ext cx="1225043" cy="11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First\Desktop\stones and bricks\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12" y="4581128"/>
            <a:ext cx="1294270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First\Desktop\stones and bricks\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68121"/>
            <a:ext cx="1469631" cy="12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First\Desktop\stones and bricks\1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8" y="1064590"/>
            <a:ext cx="12681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27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50289E-6 L 0.45 0.006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rst\Desktop\stones and bricks\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148"/>
          <a:stretch/>
        </p:blipFill>
        <p:spPr bwMode="auto">
          <a:xfrm>
            <a:off x="685254" y="166019"/>
            <a:ext cx="7625487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-3">
            <a:hlinkClick r:id="" action="ppaction://hlinkshowjump?jump=nextslide"/>
          </p:cNvPr>
          <p:cNvSpPr/>
          <p:nvPr/>
        </p:nvSpPr>
        <p:spPr>
          <a:xfrm>
            <a:off x="5212060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-4"/>
          <p:cNvSpPr/>
          <p:nvPr/>
        </p:nvSpPr>
        <p:spPr>
          <a:xfrm>
            <a:off x="6588224" y="1361702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1-2"/>
          <p:cNvSpPr/>
          <p:nvPr/>
        </p:nvSpPr>
        <p:spPr>
          <a:xfrm>
            <a:off x="3889364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1-1"/>
          <p:cNvSpPr/>
          <p:nvPr/>
        </p:nvSpPr>
        <p:spPr>
          <a:xfrm>
            <a:off x="2483768" y="134496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2-3">
            <a:hlinkClick r:id="" action="ppaction://hlinkshowjump?jump=nextslide"/>
          </p:cNvPr>
          <p:cNvSpPr/>
          <p:nvPr/>
        </p:nvSpPr>
        <p:spPr>
          <a:xfrm>
            <a:off x="5195207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2-4"/>
          <p:cNvSpPr/>
          <p:nvPr/>
        </p:nvSpPr>
        <p:spPr>
          <a:xfrm>
            <a:off x="6571371" y="2472581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2-2"/>
          <p:cNvSpPr/>
          <p:nvPr/>
        </p:nvSpPr>
        <p:spPr>
          <a:xfrm>
            <a:off x="3872511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2-1"/>
          <p:cNvSpPr/>
          <p:nvPr/>
        </p:nvSpPr>
        <p:spPr>
          <a:xfrm>
            <a:off x="2466915" y="245583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3-3"/>
          <p:cNvSpPr/>
          <p:nvPr/>
        </p:nvSpPr>
        <p:spPr>
          <a:xfrm>
            <a:off x="5195207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3-4"/>
          <p:cNvSpPr/>
          <p:nvPr/>
        </p:nvSpPr>
        <p:spPr>
          <a:xfrm>
            <a:off x="6571371" y="3670076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2-2"/>
          <p:cNvSpPr/>
          <p:nvPr/>
        </p:nvSpPr>
        <p:spPr>
          <a:xfrm>
            <a:off x="3872511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3-1"/>
          <p:cNvSpPr/>
          <p:nvPr/>
        </p:nvSpPr>
        <p:spPr>
          <a:xfrm>
            <a:off x="2466915" y="365333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3"/>
          <p:cNvSpPr/>
          <p:nvPr/>
        </p:nvSpPr>
        <p:spPr>
          <a:xfrm>
            <a:off x="5195207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4"/>
          <p:cNvSpPr/>
          <p:nvPr/>
        </p:nvSpPr>
        <p:spPr>
          <a:xfrm>
            <a:off x="6571371" y="4762375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2"/>
          <p:cNvSpPr/>
          <p:nvPr/>
        </p:nvSpPr>
        <p:spPr>
          <a:xfrm>
            <a:off x="3872511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1"/>
          <p:cNvSpPr/>
          <p:nvPr/>
        </p:nvSpPr>
        <p:spPr>
          <a:xfrm>
            <a:off x="2451602" y="4762375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First\Desktop\stones and bricks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59" y="4581128"/>
            <a:ext cx="1293887" cy="11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irst\Desktop\stones and bricks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39" y="1012404"/>
            <a:ext cx="12681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irst\Desktop\stones and bricks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77877"/>
            <a:ext cx="1467663" cy="125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irst\Desktop\stones and bricks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160" y="1016365"/>
            <a:ext cx="126819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First\Desktop\stones and bricks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98" y="2168121"/>
            <a:ext cx="1469631" cy="12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First\Desktop\stones and bricks\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59" y="3371164"/>
            <a:ext cx="1278425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First\Desktop\stones and bricks\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21" y="3420921"/>
            <a:ext cx="1225043" cy="11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First\Desktop\stones and bricks\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12" y="4581128"/>
            <a:ext cx="1294270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First\Desktop\stones and bricks\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68121"/>
            <a:ext cx="1469631" cy="12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First\Desktop\stones and bricks\1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86" y="1016365"/>
            <a:ext cx="12681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First\Desktop\stones and bricks\1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50" y="4613664"/>
            <a:ext cx="1294270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5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71676E-6 L 0.30712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rst\Desktop\stones and bricks\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148"/>
          <a:stretch/>
        </p:blipFill>
        <p:spPr bwMode="auto">
          <a:xfrm>
            <a:off x="685254" y="166019"/>
            <a:ext cx="7625487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-3">
            <a:hlinkClick r:id="" action="ppaction://hlinkshowjump?jump=nextslide"/>
          </p:cNvPr>
          <p:cNvSpPr/>
          <p:nvPr/>
        </p:nvSpPr>
        <p:spPr>
          <a:xfrm>
            <a:off x="5212060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-4"/>
          <p:cNvSpPr/>
          <p:nvPr/>
        </p:nvSpPr>
        <p:spPr>
          <a:xfrm>
            <a:off x="6588224" y="1361702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1-2"/>
          <p:cNvSpPr/>
          <p:nvPr/>
        </p:nvSpPr>
        <p:spPr>
          <a:xfrm>
            <a:off x="3889364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1-1"/>
          <p:cNvSpPr/>
          <p:nvPr/>
        </p:nvSpPr>
        <p:spPr>
          <a:xfrm>
            <a:off x="2483768" y="134496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2-3">
            <a:hlinkClick r:id="" action="ppaction://hlinkshowjump?jump=nextslide"/>
          </p:cNvPr>
          <p:cNvSpPr/>
          <p:nvPr/>
        </p:nvSpPr>
        <p:spPr>
          <a:xfrm>
            <a:off x="5195207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2-4"/>
          <p:cNvSpPr/>
          <p:nvPr/>
        </p:nvSpPr>
        <p:spPr>
          <a:xfrm>
            <a:off x="6571371" y="2472581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2-2"/>
          <p:cNvSpPr/>
          <p:nvPr/>
        </p:nvSpPr>
        <p:spPr>
          <a:xfrm>
            <a:off x="3872511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2-1"/>
          <p:cNvSpPr/>
          <p:nvPr/>
        </p:nvSpPr>
        <p:spPr>
          <a:xfrm>
            <a:off x="2466915" y="245583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3-3"/>
          <p:cNvSpPr/>
          <p:nvPr/>
        </p:nvSpPr>
        <p:spPr>
          <a:xfrm>
            <a:off x="5195207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3-4"/>
          <p:cNvSpPr/>
          <p:nvPr/>
        </p:nvSpPr>
        <p:spPr>
          <a:xfrm>
            <a:off x="6571371" y="3670076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2-2"/>
          <p:cNvSpPr/>
          <p:nvPr/>
        </p:nvSpPr>
        <p:spPr>
          <a:xfrm>
            <a:off x="3872511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3-1"/>
          <p:cNvSpPr/>
          <p:nvPr/>
        </p:nvSpPr>
        <p:spPr>
          <a:xfrm>
            <a:off x="2466915" y="365333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3"/>
          <p:cNvSpPr/>
          <p:nvPr/>
        </p:nvSpPr>
        <p:spPr>
          <a:xfrm>
            <a:off x="5195207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4"/>
          <p:cNvSpPr/>
          <p:nvPr/>
        </p:nvSpPr>
        <p:spPr>
          <a:xfrm>
            <a:off x="6571371" y="4762375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2"/>
          <p:cNvSpPr/>
          <p:nvPr/>
        </p:nvSpPr>
        <p:spPr>
          <a:xfrm>
            <a:off x="3872511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1"/>
          <p:cNvSpPr/>
          <p:nvPr/>
        </p:nvSpPr>
        <p:spPr>
          <a:xfrm>
            <a:off x="2451602" y="4762375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First\Desktop\stones and bricks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59" y="4581128"/>
            <a:ext cx="1293887" cy="11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irst\Desktop\stones and bricks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39" y="1012404"/>
            <a:ext cx="12681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irst\Desktop\stones and bricks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77877"/>
            <a:ext cx="1467663" cy="125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irst\Desktop\stones and bricks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160" y="1016365"/>
            <a:ext cx="126819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First\Desktop\stones and bricks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98" y="2168121"/>
            <a:ext cx="1469631" cy="12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First\Desktop\stones and bricks\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59" y="3371164"/>
            <a:ext cx="1278425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First\Desktop\stones and bricks\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21" y="3420921"/>
            <a:ext cx="1225043" cy="11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First\Desktop\stones and bricks\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12" y="4581128"/>
            <a:ext cx="1294270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First\Desktop\stones and bricks\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68121"/>
            <a:ext cx="1469631" cy="12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First\Desktop\stones and bricks\1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86" y="1016365"/>
            <a:ext cx="12681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First\Desktop\stones and bricks\1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86" y="4619822"/>
            <a:ext cx="1294270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First\Desktop\stones and bricks\1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8" y="2204365"/>
            <a:ext cx="1469631" cy="12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47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98 -0.00716 L 0.60798 -0.007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rst\Desktop\stones and bricks\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148"/>
          <a:stretch/>
        </p:blipFill>
        <p:spPr bwMode="auto">
          <a:xfrm>
            <a:off x="685254" y="166019"/>
            <a:ext cx="7625487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-3">
            <a:hlinkClick r:id="" action="ppaction://hlinkshowjump?jump=nextslide"/>
          </p:cNvPr>
          <p:cNvSpPr/>
          <p:nvPr/>
        </p:nvSpPr>
        <p:spPr>
          <a:xfrm>
            <a:off x="5212060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-4"/>
          <p:cNvSpPr/>
          <p:nvPr/>
        </p:nvSpPr>
        <p:spPr>
          <a:xfrm>
            <a:off x="6588224" y="1361702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1-2"/>
          <p:cNvSpPr/>
          <p:nvPr/>
        </p:nvSpPr>
        <p:spPr>
          <a:xfrm>
            <a:off x="3889364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1-1"/>
          <p:cNvSpPr/>
          <p:nvPr/>
        </p:nvSpPr>
        <p:spPr>
          <a:xfrm>
            <a:off x="2483768" y="134496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2-3">
            <a:hlinkClick r:id="" action="ppaction://hlinkshowjump?jump=nextslide"/>
          </p:cNvPr>
          <p:cNvSpPr/>
          <p:nvPr/>
        </p:nvSpPr>
        <p:spPr>
          <a:xfrm>
            <a:off x="5195207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2-4"/>
          <p:cNvSpPr/>
          <p:nvPr/>
        </p:nvSpPr>
        <p:spPr>
          <a:xfrm>
            <a:off x="6571371" y="2472581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2-2"/>
          <p:cNvSpPr/>
          <p:nvPr/>
        </p:nvSpPr>
        <p:spPr>
          <a:xfrm>
            <a:off x="3872511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2-1"/>
          <p:cNvSpPr/>
          <p:nvPr/>
        </p:nvSpPr>
        <p:spPr>
          <a:xfrm>
            <a:off x="2466915" y="245583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3-3"/>
          <p:cNvSpPr/>
          <p:nvPr/>
        </p:nvSpPr>
        <p:spPr>
          <a:xfrm>
            <a:off x="5195207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3-4"/>
          <p:cNvSpPr/>
          <p:nvPr/>
        </p:nvSpPr>
        <p:spPr>
          <a:xfrm>
            <a:off x="6571371" y="3670076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2-2"/>
          <p:cNvSpPr/>
          <p:nvPr/>
        </p:nvSpPr>
        <p:spPr>
          <a:xfrm>
            <a:off x="3872511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3-1"/>
          <p:cNvSpPr/>
          <p:nvPr/>
        </p:nvSpPr>
        <p:spPr>
          <a:xfrm>
            <a:off x="2466915" y="365333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3"/>
          <p:cNvSpPr/>
          <p:nvPr/>
        </p:nvSpPr>
        <p:spPr>
          <a:xfrm>
            <a:off x="5195207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4"/>
          <p:cNvSpPr/>
          <p:nvPr/>
        </p:nvSpPr>
        <p:spPr>
          <a:xfrm>
            <a:off x="6571371" y="4762375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2"/>
          <p:cNvSpPr/>
          <p:nvPr/>
        </p:nvSpPr>
        <p:spPr>
          <a:xfrm>
            <a:off x="3872511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1"/>
          <p:cNvSpPr/>
          <p:nvPr/>
        </p:nvSpPr>
        <p:spPr>
          <a:xfrm>
            <a:off x="2451602" y="4762375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First\Desktop\stones and bricks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59" y="4581128"/>
            <a:ext cx="1293887" cy="11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irst\Desktop\stones and bricks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39" y="1012404"/>
            <a:ext cx="12681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irst\Desktop\stones and bricks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77877"/>
            <a:ext cx="1467663" cy="125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irst\Desktop\stones and bricks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160" y="1016365"/>
            <a:ext cx="126819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First\Desktop\stones and bricks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98" y="2168121"/>
            <a:ext cx="1469631" cy="12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First\Desktop\stones and bricks\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59" y="3371164"/>
            <a:ext cx="1278425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First\Desktop\stones and bricks\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21" y="3420921"/>
            <a:ext cx="1225043" cy="11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First\Desktop\stones and bricks\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12" y="4581128"/>
            <a:ext cx="1294270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First\Desktop\stones and bricks\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68121"/>
            <a:ext cx="1469631" cy="12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First\Desktop\stones and bricks\1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86" y="1016365"/>
            <a:ext cx="12681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First\Desktop\stones and bricks\1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86" y="4619822"/>
            <a:ext cx="1294270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First\Desktop\stones and bricks\1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86" y="2118364"/>
            <a:ext cx="1469631" cy="12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First\Desktop\stones and bricks\1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5" y="3389528"/>
            <a:ext cx="1278425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03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17919E-6 L 0.14879 0.003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rst\Desktop\stones and bricks\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148"/>
          <a:stretch/>
        </p:blipFill>
        <p:spPr bwMode="auto">
          <a:xfrm>
            <a:off x="685254" y="166019"/>
            <a:ext cx="7625487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-3">
            <a:hlinkClick r:id="" action="ppaction://hlinkshowjump?jump=nextslide"/>
          </p:cNvPr>
          <p:cNvSpPr/>
          <p:nvPr/>
        </p:nvSpPr>
        <p:spPr>
          <a:xfrm>
            <a:off x="5212060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-4"/>
          <p:cNvSpPr/>
          <p:nvPr/>
        </p:nvSpPr>
        <p:spPr>
          <a:xfrm>
            <a:off x="6588224" y="1361702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1-2"/>
          <p:cNvSpPr/>
          <p:nvPr/>
        </p:nvSpPr>
        <p:spPr>
          <a:xfrm>
            <a:off x="3889364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1-1"/>
          <p:cNvSpPr/>
          <p:nvPr/>
        </p:nvSpPr>
        <p:spPr>
          <a:xfrm>
            <a:off x="2483768" y="134496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2-3">
            <a:hlinkClick r:id="" action="ppaction://hlinkshowjump?jump=nextslide"/>
          </p:cNvPr>
          <p:cNvSpPr/>
          <p:nvPr/>
        </p:nvSpPr>
        <p:spPr>
          <a:xfrm>
            <a:off x="5195207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2-4"/>
          <p:cNvSpPr/>
          <p:nvPr/>
        </p:nvSpPr>
        <p:spPr>
          <a:xfrm>
            <a:off x="6571371" y="2472581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2-2"/>
          <p:cNvSpPr/>
          <p:nvPr/>
        </p:nvSpPr>
        <p:spPr>
          <a:xfrm>
            <a:off x="3872511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2-1"/>
          <p:cNvSpPr/>
          <p:nvPr/>
        </p:nvSpPr>
        <p:spPr>
          <a:xfrm>
            <a:off x="2466915" y="245583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3-3"/>
          <p:cNvSpPr/>
          <p:nvPr/>
        </p:nvSpPr>
        <p:spPr>
          <a:xfrm>
            <a:off x="5195207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3-4"/>
          <p:cNvSpPr/>
          <p:nvPr/>
        </p:nvSpPr>
        <p:spPr>
          <a:xfrm>
            <a:off x="6571371" y="3670076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2-2"/>
          <p:cNvSpPr/>
          <p:nvPr/>
        </p:nvSpPr>
        <p:spPr>
          <a:xfrm>
            <a:off x="3872511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3-1"/>
          <p:cNvSpPr/>
          <p:nvPr/>
        </p:nvSpPr>
        <p:spPr>
          <a:xfrm>
            <a:off x="2466915" y="365333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3"/>
          <p:cNvSpPr/>
          <p:nvPr/>
        </p:nvSpPr>
        <p:spPr>
          <a:xfrm>
            <a:off x="5195207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4"/>
          <p:cNvSpPr/>
          <p:nvPr/>
        </p:nvSpPr>
        <p:spPr>
          <a:xfrm>
            <a:off x="6571371" y="4762375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2"/>
          <p:cNvSpPr/>
          <p:nvPr/>
        </p:nvSpPr>
        <p:spPr>
          <a:xfrm>
            <a:off x="3872511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1"/>
          <p:cNvSpPr/>
          <p:nvPr/>
        </p:nvSpPr>
        <p:spPr>
          <a:xfrm>
            <a:off x="2451602" y="4762375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First\Desktop\stones and bricks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59" y="4581128"/>
            <a:ext cx="1293887" cy="11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irst\Desktop\stones and bricks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39" y="1012404"/>
            <a:ext cx="12681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irst\Desktop\stones and bricks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77877"/>
            <a:ext cx="1467663" cy="125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irst\Desktop\stones and bricks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160" y="1016365"/>
            <a:ext cx="126819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First\Desktop\stones and bricks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98" y="2168121"/>
            <a:ext cx="1469631" cy="12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First\Desktop\stones and bricks\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59" y="3371164"/>
            <a:ext cx="1278425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First\Desktop\stones and bricks\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21" y="3420921"/>
            <a:ext cx="1225043" cy="11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First\Desktop\stones and bricks\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12" y="4581128"/>
            <a:ext cx="1294270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First\Desktop\stones and bricks\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68121"/>
            <a:ext cx="1469631" cy="12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First\Desktop\stones and bricks\1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86" y="1016365"/>
            <a:ext cx="12681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First\Desktop\stones and bricks\1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86" y="4619822"/>
            <a:ext cx="1294270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First\Desktop\stones and bricks\1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86" y="2118364"/>
            <a:ext cx="1469631" cy="12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First\Desktop\stones and bricks\1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39" y="3371164"/>
            <a:ext cx="1278425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First\Desktop\stones and bricks\14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5" y="1064590"/>
            <a:ext cx="12681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33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50289E-6 L 0.29896 -0.00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rst\Desktop\stones and bricks\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148"/>
          <a:stretch/>
        </p:blipFill>
        <p:spPr bwMode="auto">
          <a:xfrm>
            <a:off x="685254" y="166019"/>
            <a:ext cx="7625487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-3">
            <a:hlinkClick r:id="" action="ppaction://hlinkshowjump?jump=nextslide"/>
          </p:cNvPr>
          <p:cNvSpPr/>
          <p:nvPr/>
        </p:nvSpPr>
        <p:spPr>
          <a:xfrm>
            <a:off x="5212060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-4"/>
          <p:cNvSpPr/>
          <p:nvPr/>
        </p:nvSpPr>
        <p:spPr>
          <a:xfrm>
            <a:off x="6588224" y="1361702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1-2"/>
          <p:cNvSpPr/>
          <p:nvPr/>
        </p:nvSpPr>
        <p:spPr>
          <a:xfrm>
            <a:off x="3889364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1-1"/>
          <p:cNvSpPr/>
          <p:nvPr/>
        </p:nvSpPr>
        <p:spPr>
          <a:xfrm>
            <a:off x="2483768" y="134496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2-3">
            <a:hlinkClick r:id="" action="ppaction://hlinkshowjump?jump=nextslide"/>
          </p:cNvPr>
          <p:cNvSpPr/>
          <p:nvPr/>
        </p:nvSpPr>
        <p:spPr>
          <a:xfrm>
            <a:off x="5195207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2-4"/>
          <p:cNvSpPr/>
          <p:nvPr/>
        </p:nvSpPr>
        <p:spPr>
          <a:xfrm>
            <a:off x="6571371" y="2472581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2-2"/>
          <p:cNvSpPr/>
          <p:nvPr/>
        </p:nvSpPr>
        <p:spPr>
          <a:xfrm>
            <a:off x="3872511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2-1"/>
          <p:cNvSpPr/>
          <p:nvPr/>
        </p:nvSpPr>
        <p:spPr>
          <a:xfrm>
            <a:off x="2466915" y="245583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3-3"/>
          <p:cNvSpPr/>
          <p:nvPr/>
        </p:nvSpPr>
        <p:spPr>
          <a:xfrm>
            <a:off x="5195207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3-4"/>
          <p:cNvSpPr/>
          <p:nvPr/>
        </p:nvSpPr>
        <p:spPr>
          <a:xfrm>
            <a:off x="6571371" y="3670076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2-2"/>
          <p:cNvSpPr/>
          <p:nvPr/>
        </p:nvSpPr>
        <p:spPr>
          <a:xfrm>
            <a:off x="3872511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3-1"/>
          <p:cNvSpPr/>
          <p:nvPr/>
        </p:nvSpPr>
        <p:spPr>
          <a:xfrm>
            <a:off x="2466915" y="365333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3"/>
          <p:cNvSpPr/>
          <p:nvPr/>
        </p:nvSpPr>
        <p:spPr>
          <a:xfrm>
            <a:off x="5195207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4"/>
          <p:cNvSpPr/>
          <p:nvPr/>
        </p:nvSpPr>
        <p:spPr>
          <a:xfrm>
            <a:off x="6571371" y="4762375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2"/>
          <p:cNvSpPr/>
          <p:nvPr/>
        </p:nvSpPr>
        <p:spPr>
          <a:xfrm>
            <a:off x="3872511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1"/>
          <p:cNvSpPr/>
          <p:nvPr/>
        </p:nvSpPr>
        <p:spPr>
          <a:xfrm>
            <a:off x="2451602" y="4762375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First\Desktop\stones and bricks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59" y="4581128"/>
            <a:ext cx="1293887" cy="11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irst\Desktop\stones and bricks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39" y="1012404"/>
            <a:ext cx="12681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irst\Desktop\stones and bricks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77877"/>
            <a:ext cx="1467663" cy="125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irst\Desktop\stones and bricks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160" y="1016365"/>
            <a:ext cx="126819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First\Desktop\stones and bricks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98" y="2168121"/>
            <a:ext cx="1469631" cy="12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First\Desktop\stones and bricks\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59" y="3371164"/>
            <a:ext cx="1278425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First\Desktop\stones and bricks\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21" y="3420921"/>
            <a:ext cx="1225043" cy="11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First\Desktop\stones and bricks\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12" y="4581128"/>
            <a:ext cx="1294270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First\Desktop\stones and bricks\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68121"/>
            <a:ext cx="1469631" cy="12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First\Desktop\stones and bricks\1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86" y="1016365"/>
            <a:ext cx="12681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First\Desktop\stones and bricks\1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86" y="4619822"/>
            <a:ext cx="1294270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First\Desktop\stones and bricks\1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86" y="2118364"/>
            <a:ext cx="1469631" cy="12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First\Desktop\stones and bricks\1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39" y="3371164"/>
            <a:ext cx="1278425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First\Desktop\stones and bricks\14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03924"/>
            <a:ext cx="12681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First\Desktop\stones and bricks\1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75257"/>
            <a:ext cx="1335986" cy="12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6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4971E-6 L 0.4625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rst\Desktop\stones and bricks\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148"/>
          <a:stretch/>
        </p:blipFill>
        <p:spPr bwMode="auto">
          <a:xfrm>
            <a:off x="685254" y="166019"/>
            <a:ext cx="7625487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-3">
            <a:hlinkClick r:id="" action="ppaction://hlinkshowjump?jump=nextslide"/>
          </p:cNvPr>
          <p:cNvSpPr/>
          <p:nvPr/>
        </p:nvSpPr>
        <p:spPr>
          <a:xfrm>
            <a:off x="5212060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-4"/>
          <p:cNvSpPr/>
          <p:nvPr/>
        </p:nvSpPr>
        <p:spPr>
          <a:xfrm>
            <a:off x="6588224" y="1361702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1-2"/>
          <p:cNvSpPr/>
          <p:nvPr/>
        </p:nvSpPr>
        <p:spPr>
          <a:xfrm>
            <a:off x="3889364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1-1"/>
          <p:cNvSpPr/>
          <p:nvPr/>
        </p:nvSpPr>
        <p:spPr>
          <a:xfrm>
            <a:off x="2483768" y="134496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2-3">
            <a:hlinkClick r:id="" action="ppaction://hlinkshowjump?jump=nextslide"/>
          </p:cNvPr>
          <p:cNvSpPr/>
          <p:nvPr/>
        </p:nvSpPr>
        <p:spPr>
          <a:xfrm>
            <a:off x="5195207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2-4"/>
          <p:cNvSpPr/>
          <p:nvPr/>
        </p:nvSpPr>
        <p:spPr>
          <a:xfrm>
            <a:off x="6571371" y="2472581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2-2"/>
          <p:cNvSpPr/>
          <p:nvPr/>
        </p:nvSpPr>
        <p:spPr>
          <a:xfrm>
            <a:off x="3872511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2-1"/>
          <p:cNvSpPr/>
          <p:nvPr/>
        </p:nvSpPr>
        <p:spPr>
          <a:xfrm>
            <a:off x="2466915" y="245583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3-3"/>
          <p:cNvSpPr/>
          <p:nvPr/>
        </p:nvSpPr>
        <p:spPr>
          <a:xfrm>
            <a:off x="5195207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3-4"/>
          <p:cNvSpPr/>
          <p:nvPr/>
        </p:nvSpPr>
        <p:spPr>
          <a:xfrm>
            <a:off x="6571371" y="3670076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2-2"/>
          <p:cNvSpPr/>
          <p:nvPr/>
        </p:nvSpPr>
        <p:spPr>
          <a:xfrm>
            <a:off x="3872511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3-1"/>
          <p:cNvSpPr/>
          <p:nvPr/>
        </p:nvSpPr>
        <p:spPr>
          <a:xfrm>
            <a:off x="2466915" y="365333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3"/>
          <p:cNvSpPr/>
          <p:nvPr/>
        </p:nvSpPr>
        <p:spPr>
          <a:xfrm>
            <a:off x="5195207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4"/>
          <p:cNvSpPr/>
          <p:nvPr/>
        </p:nvSpPr>
        <p:spPr>
          <a:xfrm>
            <a:off x="6571371" y="4762375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2"/>
          <p:cNvSpPr/>
          <p:nvPr/>
        </p:nvSpPr>
        <p:spPr>
          <a:xfrm>
            <a:off x="3872511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1"/>
          <p:cNvSpPr/>
          <p:nvPr/>
        </p:nvSpPr>
        <p:spPr>
          <a:xfrm>
            <a:off x="2451602" y="4762375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First\Desktop\stones and bricks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59" y="4581128"/>
            <a:ext cx="1293887" cy="11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irst\Desktop\stones and bricks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39" y="1012404"/>
            <a:ext cx="12681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irst\Desktop\stones and bricks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77877"/>
            <a:ext cx="1467663" cy="125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irst\Desktop\stones and bricks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160" y="1016365"/>
            <a:ext cx="126819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First\Desktop\stones and bricks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98" y="2168121"/>
            <a:ext cx="1469631" cy="12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First\Desktop\stones and bricks\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59" y="3371164"/>
            <a:ext cx="1278425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First\Desktop\stones and bricks\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21" y="3420921"/>
            <a:ext cx="1225043" cy="11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First\Desktop\stones and bricks\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12" y="4581128"/>
            <a:ext cx="1294270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First\Desktop\stones and bricks\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68121"/>
            <a:ext cx="1469631" cy="12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First\Desktop\stones and bricks\1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86" y="1016365"/>
            <a:ext cx="12681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First\Desktop\stones and bricks\1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86" y="4619822"/>
            <a:ext cx="1294270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First\Desktop\stones and bricks\1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86" y="2118364"/>
            <a:ext cx="1469631" cy="12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First\Desktop\stones and bricks\1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39" y="3371164"/>
            <a:ext cx="1278425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First\Desktop\stones and bricks\14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03924"/>
            <a:ext cx="12681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First\Desktop\stones and bricks\1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911" y="4581128"/>
            <a:ext cx="1335986" cy="12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First\Desktop\stones and bricks\16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18" y="3429000"/>
            <a:ext cx="1278425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59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83237E-6 L 0.59392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8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rst\Desktop\stones and bricks\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148"/>
          <a:stretch/>
        </p:blipFill>
        <p:spPr bwMode="auto">
          <a:xfrm>
            <a:off x="685254" y="166019"/>
            <a:ext cx="7625487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-3"/>
          <p:cNvSpPr/>
          <p:nvPr/>
        </p:nvSpPr>
        <p:spPr>
          <a:xfrm>
            <a:off x="5212060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-4"/>
          <p:cNvSpPr/>
          <p:nvPr/>
        </p:nvSpPr>
        <p:spPr>
          <a:xfrm>
            <a:off x="6588224" y="1361702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1-2"/>
          <p:cNvSpPr/>
          <p:nvPr/>
        </p:nvSpPr>
        <p:spPr>
          <a:xfrm>
            <a:off x="3889364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1-1"/>
          <p:cNvSpPr/>
          <p:nvPr/>
        </p:nvSpPr>
        <p:spPr>
          <a:xfrm>
            <a:off x="2483768" y="134496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2-3"/>
          <p:cNvSpPr/>
          <p:nvPr/>
        </p:nvSpPr>
        <p:spPr>
          <a:xfrm>
            <a:off x="5195207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2-4"/>
          <p:cNvSpPr/>
          <p:nvPr/>
        </p:nvSpPr>
        <p:spPr>
          <a:xfrm>
            <a:off x="6571371" y="2472581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2-2"/>
          <p:cNvSpPr/>
          <p:nvPr/>
        </p:nvSpPr>
        <p:spPr>
          <a:xfrm>
            <a:off x="3872511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2-1"/>
          <p:cNvSpPr/>
          <p:nvPr/>
        </p:nvSpPr>
        <p:spPr>
          <a:xfrm>
            <a:off x="2466915" y="245583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3-3"/>
          <p:cNvSpPr/>
          <p:nvPr/>
        </p:nvSpPr>
        <p:spPr>
          <a:xfrm>
            <a:off x="5195207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3-4"/>
          <p:cNvSpPr/>
          <p:nvPr/>
        </p:nvSpPr>
        <p:spPr>
          <a:xfrm>
            <a:off x="6571371" y="3670076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2-2"/>
          <p:cNvSpPr/>
          <p:nvPr/>
        </p:nvSpPr>
        <p:spPr>
          <a:xfrm>
            <a:off x="3872511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3-1"/>
          <p:cNvSpPr/>
          <p:nvPr/>
        </p:nvSpPr>
        <p:spPr>
          <a:xfrm>
            <a:off x="2466915" y="365333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3"/>
          <p:cNvSpPr/>
          <p:nvPr/>
        </p:nvSpPr>
        <p:spPr>
          <a:xfrm>
            <a:off x="5195207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4"/>
          <p:cNvSpPr/>
          <p:nvPr/>
        </p:nvSpPr>
        <p:spPr>
          <a:xfrm>
            <a:off x="6571371" y="4762375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2"/>
          <p:cNvSpPr/>
          <p:nvPr/>
        </p:nvSpPr>
        <p:spPr>
          <a:xfrm>
            <a:off x="3872511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1"/>
          <p:cNvSpPr/>
          <p:nvPr/>
        </p:nvSpPr>
        <p:spPr>
          <a:xfrm>
            <a:off x="2466915" y="474563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First\Desktop\stones and bricks\2.png" hidden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4" y="4725144"/>
            <a:ext cx="1293887" cy="11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irst\Desktop\stones and bricks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12419"/>
            <a:ext cx="12681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irst\Desktop\stones and bricks\3.png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4" y="2168959"/>
            <a:ext cx="1467663" cy="125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irst\Desktop\stones and bricks\4.p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4" y="1004098"/>
            <a:ext cx="1397341" cy="130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8172400" y="836712"/>
            <a:ext cx="720080" cy="782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39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15747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rst\Desktop\stones and bricks\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148"/>
          <a:stretch/>
        </p:blipFill>
        <p:spPr bwMode="auto">
          <a:xfrm>
            <a:off x="685254" y="166019"/>
            <a:ext cx="7625487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-3"/>
          <p:cNvSpPr/>
          <p:nvPr/>
        </p:nvSpPr>
        <p:spPr>
          <a:xfrm>
            <a:off x="5212060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-4"/>
          <p:cNvSpPr/>
          <p:nvPr/>
        </p:nvSpPr>
        <p:spPr>
          <a:xfrm>
            <a:off x="6588224" y="1361702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1-2"/>
          <p:cNvSpPr/>
          <p:nvPr/>
        </p:nvSpPr>
        <p:spPr>
          <a:xfrm>
            <a:off x="3889364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1-1"/>
          <p:cNvSpPr/>
          <p:nvPr/>
        </p:nvSpPr>
        <p:spPr>
          <a:xfrm>
            <a:off x="2483768" y="134496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2-3"/>
          <p:cNvSpPr/>
          <p:nvPr/>
        </p:nvSpPr>
        <p:spPr>
          <a:xfrm>
            <a:off x="5195207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2-4"/>
          <p:cNvSpPr/>
          <p:nvPr/>
        </p:nvSpPr>
        <p:spPr>
          <a:xfrm>
            <a:off x="6571371" y="2472581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2-2"/>
          <p:cNvSpPr/>
          <p:nvPr/>
        </p:nvSpPr>
        <p:spPr>
          <a:xfrm>
            <a:off x="3872511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2-1"/>
          <p:cNvSpPr/>
          <p:nvPr/>
        </p:nvSpPr>
        <p:spPr>
          <a:xfrm>
            <a:off x="2466915" y="245583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3-3"/>
          <p:cNvSpPr/>
          <p:nvPr/>
        </p:nvSpPr>
        <p:spPr>
          <a:xfrm>
            <a:off x="5195207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3-4"/>
          <p:cNvSpPr/>
          <p:nvPr/>
        </p:nvSpPr>
        <p:spPr>
          <a:xfrm>
            <a:off x="6571371" y="3670076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2-2"/>
          <p:cNvSpPr/>
          <p:nvPr/>
        </p:nvSpPr>
        <p:spPr>
          <a:xfrm>
            <a:off x="3872511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3-1"/>
          <p:cNvSpPr/>
          <p:nvPr/>
        </p:nvSpPr>
        <p:spPr>
          <a:xfrm>
            <a:off x="2466915" y="365333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3"/>
          <p:cNvSpPr/>
          <p:nvPr/>
        </p:nvSpPr>
        <p:spPr>
          <a:xfrm>
            <a:off x="5195207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4"/>
          <p:cNvSpPr/>
          <p:nvPr/>
        </p:nvSpPr>
        <p:spPr>
          <a:xfrm>
            <a:off x="6571371" y="4762375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2"/>
          <p:cNvSpPr/>
          <p:nvPr/>
        </p:nvSpPr>
        <p:spPr>
          <a:xfrm>
            <a:off x="3872511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1"/>
          <p:cNvSpPr/>
          <p:nvPr/>
        </p:nvSpPr>
        <p:spPr>
          <a:xfrm>
            <a:off x="2466915" y="474563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First\Desktop\stones and bricks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4" y="4725144"/>
            <a:ext cx="1293887" cy="11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irst\Desktop\stones and bricks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39" y="1012404"/>
            <a:ext cx="12681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irst\Desktop\stones and bricks\3.png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4" y="2168959"/>
            <a:ext cx="1467663" cy="125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irst\Desktop\stones and bricks\4.p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4" y="1004098"/>
            <a:ext cx="1397341" cy="130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02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1214E-6 L 0.59844 -0.013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13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rst\Desktop\stones and bricks\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148"/>
          <a:stretch/>
        </p:blipFill>
        <p:spPr bwMode="auto">
          <a:xfrm>
            <a:off x="685254" y="166019"/>
            <a:ext cx="7625487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-3">
            <a:hlinkClick r:id="" action="ppaction://hlinkshowjump?jump=nextslide"/>
          </p:cNvPr>
          <p:cNvSpPr/>
          <p:nvPr/>
        </p:nvSpPr>
        <p:spPr>
          <a:xfrm>
            <a:off x="5212060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-4"/>
          <p:cNvSpPr/>
          <p:nvPr/>
        </p:nvSpPr>
        <p:spPr>
          <a:xfrm>
            <a:off x="6588224" y="1361702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1-2"/>
          <p:cNvSpPr/>
          <p:nvPr/>
        </p:nvSpPr>
        <p:spPr>
          <a:xfrm>
            <a:off x="3889364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1-1"/>
          <p:cNvSpPr/>
          <p:nvPr/>
        </p:nvSpPr>
        <p:spPr>
          <a:xfrm>
            <a:off x="2483768" y="134496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2-3"/>
          <p:cNvSpPr/>
          <p:nvPr/>
        </p:nvSpPr>
        <p:spPr>
          <a:xfrm>
            <a:off x="5195207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2-4"/>
          <p:cNvSpPr/>
          <p:nvPr/>
        </p:nvSpPr>
        <p:spPr>
          <a:xfrm>
            <a:off x="6571371" y="2472581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2-2"/>
          <p:cNvSpPr/>
          <p:nvPr/>
        </p:nvSpPr>
        <p:spPr>
          <a:xfrm>
            <a:off x="3872511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2-1"/>
          <p:cNvSpPr/>
          <p:nvPr/>
        </p:nvSpPr>
        <p:spPr>
          <a:xfrm>
            <a:off x="2466915" y="245583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3-3"/>
          <p:cNvSpPr/>
          <p:nvPr/>
        </p:nvSpPr>
        <p:spPr>
          <a:xfrm>
            <a:off x="5195207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3-4"/>
          <p:cNvSpPr/>
          <p:nvPr/>
        </p:nvSpPr>
        <p:spPr>
          <a:xfrm>
            <a:off x="6571371" y="3670076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2-2"/>
          <p:cNvSpPr/>
          <p:nvPr/>
        </p:nvSpPr>
        <p:spPr>
          <a:xfrm>
            <a:off x="3872511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3-1"/>
          <p:cNvSpPr/>
          <p:nvPr/>
        </p:nvSpPr>
        <p:spPr>
          <a:xfrm>
            <a:off x="2466915" y="365333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3"/>
          <p:cNvSpPr/>
          <p:nvPr/>
        </p:nvSpPr>
        <p:spPr>
          <a:xfrm>
            <a:off x="5195207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4"/>
          <p:cNvSpPr/>
          <p:nvPr/>
        </p:nvSpPr>
        <p:spPr>
          <a:xfrm>
            <a:off x="6571371" y="4762375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2"/>
          <p:cNvSpPr/>
          <p:nvPr/>
        </p:nvSpPr>
        <p:spPr>
          <a:xfrm>
            <a:off x="3872511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1"/>
          <p:cNvSpPr/>
          <p:nvPr/>
        </p:nvSpPr>
        <p:spPr>
          <a:xfrm>
            <a:off x="2466915" y="474563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First\Desktop\stones and bricks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59" y="4581128"/>
            <a:ext cx="1293887" cy="11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irst\Desktop\stones and bricks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39" y="1012404"/>
            <a:ext cx="12681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irst\Desktop\stones and bricks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4" y="2168959"/>
            <a:ext cx="1467663" cy="125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irst\Desktop\stones and bricks\4.p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4" y="1004098"/>
            <a:ext cx="1397341" cy="130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12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58382E-6 L 0.44722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61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rst\Desktop\stones and bricks\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148"/>
          <a:stretch/>
        </p:blipFill>
        <p:spPr bwMode="auto">
          <a:xfrm>
            <a:off x="685254" y="166019"/>
            <a:ext cx="7625487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-3">
            <a:hlinkClick r:id="" action="ppaction://hlinkshowjump?jump=nextslide"/>
          </p:cNvPr>
          <p:cNvSpPr/>
          <p:nvPr/>
        </p:nvSpPr>
        <p:spPr>
          <a:xfrm>
            <a:off x="5212060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-4"/>
          <p:cNvSpPr/>
          <p:nvPr/>
        </p:nvSpPr>
        <p:spPr>
          <a:xfrm>
            <a:off x="6588224" y="1361702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1-2"/>
          <p:cNvSpPr/>
          <p:nvPr/>
        </p:nvSpPr>
        <p:spPr>
          <a:xfrm>
            <a:off x="3889364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1-1"/>
          <p:cNvSpPr/>
          <p:nvPr/>
        </p:nvSpPr>
        <p:spPr>
          <a:xfrm>
            <a:off x="2483768" y="134496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2-3">
            <a:hlinkClick r:id="" action="ppaction://hlinkshowjump?jump=nextslide"/>
          </p:cNvPr>
          <p:cNvSpPr/>
          <p:nvPr/>
        </p:nvSpPr>
        <p:spPr>
          <a:xfrm>
            <a:off x="5195207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2-4"/>
          <p:cNvSpPr/>
          <p:nvPr/>
        </p:nvSpPr>
        <p:spPr>
          <a:xfrm>
            <a:off x="6571371" y="2472581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2-2"/>
          <p:cNvSpPr/>
          <p:nvPr/>
        </p:nvSpPr>
        <p:spPr>
          <a:xfrm>
            <a:off x="3872511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2-1"/>
          <p:cNvSpPr/>
          <p:nvPr/>
        </p:nvSpPr>
        <p:spPr>
          <a:xfrm>
            <a:off x="2466915" y="245583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3-3"/>
          <p:cNvSpPr/>
          <p:nvPr/>
        </p:nvSpPr>
        <p:spPr>
          <a:xfrm>
            <a:off x="5195207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3-4"/>
          <p:cNvSpPr/>
          <p:nvPr/>
        </p:nvSpPr>
        <p:spPr>
          <a:xfrm>
            <a:off x="6571371" y="3670076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2-2"/>
          <p:cNvSpPr/>
          <p:nvPr/>
        </p:nvSpPr>
        <p:spPr>
          <a:xfrm>
            <a:off x="3872511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3-1"/>
          <p:cNvSpPr/>
          <p:nvPr/>
        </p:nvSpPr>
        <p:spPr>
          <a:xfrm>
            <a:off x="2466915" y="365333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3"/>
          <p:cNvSpPr/>
          <p:nvPr/>
        </p:nvSpPr>
        <p:spPr>
          <a:xfrm>
            <a:off x="5195207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4"/>
          <p:cNvSpPr/>
          <p:nvPr/>
        </p:nvSpPr>
        <p:spPr>
          <a:xfrm>
            <a:off x="6571371" y="4762375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2"/>
          <p:cNvSpPr/>
          <p:nvPr/>
        </p:nvSpPr>
        <p:spPr>
          <a:xfrm>
            <a:off x="3872511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1"/>
          <p:cNvSpPr/>
          <p:nvPr/>
        </p:nvSpPr>
        <p:spPr>
          <a:xfrm>
            <a:off x="2466915" y="474563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First\Desktop\stones and bricks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59" y="4581128"/>
            <a:ext cx="1293887" cy="11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irst\Desktop\stones and bricks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39" y="1012404"/>
            <a:ext cx="12681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irst\Desktop\stones and bricks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77877"/>
            <a:ext cx="1467663" cy="125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irst\Desktop\stones and bricks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29" y="1052736"/>
            <a:ext cx="126819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49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21387E-6 L 0.59705 0.007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44" y="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rst\Desktop\stones and bricks\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148"/>
          <a:stretch/>
        </p:blipFill>
        <p:spPr bwMode="auto">
          <a:xfrm>
            <a:off x="685254" y="166019"/>
            <a:ext cx="7625487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-3">
            <a:hlinkClick r:id="" action="ppaction://hlinkshowjump?jump=nextslide"/>
          </p:cNvPr>
          <p:cNvSpPr/>
          <p:nvPr/>
        </p:nvSpPr>
        <p:spPr>
          <a:xfrm>
            <a:off x="5212060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-4"/>
          <p:cNvSpPr/>
          <p:nvPr/>
        </p:nvSpPr>
        <p:spPr>
          <a:xfrm>
            <a:off x="6588224" y="1361702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1-2"/>
          <p:cNvSpPr/>
          <p:nvPr/>
        </p:nvSpPr>
        <p:spPr>
          <a:xfrm>
            <a:off x="3889364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1-1"/>
          <p:cNvSpPr/>
          <p:nvPr/>
        </p:nvSpPr>
        <p:spPr>
          <a:xfrm>
            <a:off x="2483768" y="134496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2-3">
            <a:hlinkClick r:id="" action="ppaction://hlinkshowjump?jump=nextslide"/>
          </p:cNvPr>
          <p:cNvSpPr/>
          <p:nvPr/>
        </p:nvSpPr>
        <p:spPr>
          <a:xfrm>
            <a:off x="5195207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2-4"/>
          <p:cNvSpPr/>
          <p:nvPr/>
        </p:nvSpPr>
        <p:spPr>
          <a:xfrm>
            <a:off x="6571371" y="2472581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2-2"/>
          <p:cNvSpPr/>
          <p:nvPr/>
        </p:nvSpPr>
        <p:spPr>
          <a:xfrm>
            <a:off x="3872511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2-1"/>
          <p:cNvSpPr/>
          <p:nvPr/>
        </p:nvSpPr>
        <p:spPr>
          <a:xfrm>
            <a:off x="2466915" y="245583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3-3"/>
          <p:cNvSpPr/>
          <p:nvPr/>
        </p:nvSpPr>
        <p:spPr>
          <a:xfrm>
            <a:off x="5195207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3-4"/>
          <p:cNvSpPr/>
          <p:nvPr/>
        </p:nvSpPr>
        <p:spPr>
          <a:xfrm>
            <a:off x="6571371" y="3670076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2-2"/>
          <p:cNvSpPr/>
          <p:nvPr/>
        </p:nvSpPr>
        <p:spPr>
          <a:xfrm>
            <a:off x="3872511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3-1"/>
          <p:cNvSpPr/>
          <p:nvPr/>
        </p:nvSpPr>
        <p:spPr>
          <a:xfrm>
            <a:off x="2466915" y="365333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3"/>
          <p:cNvSpPr/>
          <p:nvPr/>
        </p:nvSpPr>
        <p:spPr>
          <a:xfrm>
            <a:off x="5195207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4"/>
          <p:cNvSpPr/>
          <p:nvPr/>
        </p:nvSpPr>
        <p:spPr>
          <a:xfrm>
            <a:off x="6571371" y="4762375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2"/>
          <p:cNvSpPr/>
          <p:nvPr/>
        </p:nvSpPr>
        <p:spPr>
          <a:xfrm>
            <a:off x="3872511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1"/>
          <p:cNvSpPr/>
          <p:nvPr/>
        </p:nvSpPr>
        <p:spPr>
          <a:xfrm>
            <a:off x="2451602" y="4762375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First\Desktop\stones and bricks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59" y="4581128"/>
            <a:ext cx="1293887" cy="11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irst\Desktop\stones and bricks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39" y="1012404"/>
            <a:ext cx="12681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irst\Desktop\stones and bricks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77877"/>
            <a:ext cx="1467663" cy="125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irst\Desktop\stones and bricks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400" y="1072900"/>
            <a:ext cx="126819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First\Desktop\stones and bricks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8" y="2143069"/>
            <a:ext cx="1469631" cy="12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40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00578E-6 L 0.14913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rst\Desktop\stones and bricks\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148"/>
          <a:stretch/>
        </p:blipFill>
        <p:spPr bwMode="auto">
          <a:xfrm>
            <a:off x="685254" y="166019"/>
            <a:ext cx="7625487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-3">
            <a:hlinkClick r:id="" action="ppaction://hlinkshowjump?jump=nextslide"/>
          </p:cNvPr>
          <p:cNvSpPr/>
          <p:nvPr/>
        </p:nvSpPr>
        <p:spPr>
          <a:xfrm>
            <a:off x="5212060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-4"/>
          <p:cNvSpPr/>
          <p:nvPr/>
        </p:nvSpPr>
        <p:spPr>
          <a:xfrm>
            <a:off x="6588224" y="1361702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1-2"/>
          <p:cNvSpPr/>
          <p:nvPr/>
        </p:nvSpPr>
        <p:spPr>
          <a:xfrm>
            <a:off x="3889364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1-1"/>
          <p:cNvSpPr/>
          <p:nvPr/>
        </p:nvSpPr>
        <p:spPr>
          <a:xfrm>
            <a:off x="2483768" y="134496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2-3">
            <a:hlinkClick r:id="" action="ppaction://hlinkshowjump?jump=nextslide"/>
          </p:cNvPr>
          <p:cNvSpPr/>
          <p:nvPr/>
        </p:nvSpPr>
        <p:spPr>
          <a:xfrm>
            <a:off x="5195207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2-4"/>
          <p:cNvSpPr/>
          <p:nvPr/>
        </p:nvSpPr>
        <p:spPr>
          <a:xfrm>
            <a:off x="6571371" y="2472581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2-2"/>
          <p:cNvSpPr/>
          <p:nvPr/>
        </p:nvSpPr>
        <p:spPr>
          <a:xfrm>
            <a:off x="3872511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2-1"/>
          <p:cNvSpPr/>
          <p:nvPr/>
        </p:nvSpPr>
        <p:spPr>
          <a:xfrm>
            <a:off x="2466915" y="245583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3-3"/>
          <p:cNvSpPr/>
          <p:nvPr/>
        </p:nvSpPr>
        <p:spPr>
          <a:xfrm>
            <a:off x="5195207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3-4"/>
          <p:cNvSpPr/>
          <p:nvPr/>
        </p:nvSpPr>
        <p:spPr>
          <a:xfrm>
            <a:off x="6571371" y="3670076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2-2"/>
          <p:cNvSpPr/>
          <p:nvPr/>
        </p:nvSpPr>
        <p:spPr>
          <a:xfrm>
            <a:off x="3872511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3-1"/>
          <p:cNvSpPr/>
          <p:nvPr/>
        </p:nvSpPr>
        <p:spPr>
          <a:xfrm>
            <a:off x="2466915" y="365333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3"/>
          <p:cNvSpPr/>
          <p:nvPr/>
        </p:nvSpPr>
        <p:spPr>
          <a:xfrm>
            <a:off x="5195207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4"/>
          <p:cNvSpPr/>
          <p:nvPr/>
        </p:nvSpPr>
        <p:spPr>
          <a:xfrm>
            <a:off x="6571371" y="4762375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2"/>
          <p:cNvSpPr/>
          <p:nvPr/>
        </p:nvSpPr>
        <p:spPr>
          <a:xfrm>
            <a:off x="3872511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1"/>
          <p:cNvSpPr/>
          <p:nvPr/>
        </p:nvSpPr>
        <p:spPr>
          <a:xfrm>
            <a:off x="2451602" y="4762375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First\Desktop\stones and bricks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59" y="4581128"/>
            <a:ext cx="1293887" cy="11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irst\Desktop\stones and bricks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39" y="1012404"/>
            <a:ext cx="12681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irst\Desktop\stones and bricks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77877"/>
            <a:ext cx="1467663" cy="125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irst\Desktop\stones and bricks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400" y="1072900"/>
            <a:ext cx="126819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First\Desktop\stones and bricks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98" y="2168121"/>
            <a:ext cx="1469631" cy="12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First\Desktop\stones and bricks\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98" y="3389528"/>
            <a:ext cx="1278425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47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17919E-6 L 0.43819 0.0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rst\Desktop\stones and bricks\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148"/>
          <a:stretch/>
        </p:blipFill>
        <p:spPr bwMode="auto">
          <a:xfrm>
            <a:off x="685254" y="166019"/>
            <a:ext cx="7625487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-3">
            <a:hlinkClick r:id="" action="ppaction://hlinkshowjump?jump=nextslide"/>
          </p:cNvPr>
          <p:cNvSpPr/>
          <p:nvPr/>
        </p:nvSpPr>
        <p:spPr>
          <a:xfrm>
            <a:off x="5212060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-4"/>
          <p:cNvSpPr/>
          <p:nvPr/>
        </p:nvSpPr>
        <p:spPr>
          <a:xfrm>
            <a:off x="6588224" y="1361702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1-2"/>
          <p:cNvSpPr/>
          <p:nvPr/>
        </p:nvSpPr>
        <p:spPr>
          <a:xfrm>
            <a:off x="3889364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1-1"/>
          <p:cNvSpPr/>
          <p:nvPr/>
        </p:nvSpPr>
        <p:spPr>
          <a:xfrm>
            <a:off x="2483768" y="134496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2-3">
            <a:hlinkClick r:id="" action="ppaction://hlinkshowjump?jump=nextslide"/>
          </p:cNvPr>
          <p:cNvSpPr/>
          <p:nvPr/>
        </p:nvSpPr>
        <p:spPr>
          <a:xfrm>
            <a:off x="5195207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2-4"/>
          <p:cNvSpPr/>
          <p:nvPr/>
        </p:nvSpPr>
        <p:spPr>
          <a:xfrm>
            <a:off x="6571371" y="2472581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2-2"/>
          <p:cNvSpPr/>
          <p:nvPr/>
        </p:nvSpPr>
        <p:spPr>
          <a:xfrm>
            <a:off x="3872511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2-1"/>
          <p:cNvSpPr/>
          <p:nvPr/>
        </p:nvSpPr>
        <p:spPr>
          <a:xfrm>
            <a:off x="2466915" y="245583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3-3"/>
          <p:cNvSpPr/>
          <p:nvPr/>
        </p:nvSpPr>
        <p:spPr>
          <a:xfrm>
            <a:off x="5195207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3-4"/>
          <p:cNvSpPr/>
          <p:nvPr/>
        </p:nvSpPr>
        <p:spPr>
          <a:xfrm>
            <a:off x="6571371" y="3670076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3-2"/>
          <p:cNvSpPr/>
          <p:nvPr/>
        </p:nvSpPr>
        <p:spPr>
          <a:xfrm>
            <a:off x="3872511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3-1"/>
          <p:cNvSpPr/>
          <p:nvPr/>
        </p:nvSpPr>
        <p:spPr>
          <a:xfrm>
            <a:off x="2466915" y="365333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3"/>
          <p:cNvSpPr/>
          <p:nvPr/>
        </p:nvSpPr>
        <p:spPr>
          <a:xfrm>
            <a:off x="5195207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4"/>
          <p:cNvSpPr/>
          <p:nvPr/>
        </p:nvSpPr>
        <p:spPr>
          <a:xfrm>
            <a:off x="6571371" y="4762375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2"/>
          <p:cNvSpPr/>
          <p:nvPr/>
        </p:nvSpPr>
        <p:spPr>
          <a:xfrm>
            <a:off x="3872511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1"/>
          <p:cNvSpPr/>
          <p:nvPr/>
        </p:nvSpPr>
        <p:spPr>
          <a:xfrm>
            <a:off x="2451602" y="4762375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First\Desktop\stones and bricks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59" y="4581128"/>
            <a:ext cx="1293887" cy="11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irst\Desktop\stones and bricks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39" y="1012404"/>
            <a:ext cx="12681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irst\Desktop\stones and bricks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77877"/>
            <a:ext cx="1467663" cy="125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irst\Desktop\stones and bricks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160" y="1016365"/>
            <a:ext cx="126819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First\Desktop\stones and bricks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98" y="2168121"/>
            <a:ext cx="1469631" cy="12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First\Desktop\stones and bricks\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59" y="3371164"/>
            <a:ext cx="1278425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First\Desktop\stones and bricks\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69" y="3420921"/>
            <a:ext cx="1225043" cy="11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1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763E-6 L 0.3033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rst\Desktop\stones and bricks\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148"/>
          <a:stretch/>
        </p:blipFill>
        <p:spPr bwMode="auto">
          <a:xfrm>
            <a:off x="685254" y="166019"/>
            <a:ext cx="7625487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-3">
            <a:hlinkClick r:id="" action="ppaction://hlinkshowjump?jump=nextslide"/>
          </p:cNvPr>
          <p:cNvSpPr/>
          <p:nvPr/>
        </p:nvSpPr>
        <p:spPr>
          <a:xfrm>
            <a:off x="5212060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-4"/>
          <p:cNvSpPr/>
          <p:nvPr/>
        </p:nvSpPr>
        <p:spPr>
          <a:xfrm>
            <a:off x="6588224" y="1361702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1-2"/>
          <p:cNvSpPr/>
          <p:nvPr/>
        </p:nvSpPr>
        <p:spPr>
          <a:xfrm>
            <a:off x="3889364" y="133665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1-1"/>
          <p:cNvSpPr/>
          <p:nvPr/>
        </p:nvSpPr>
        <p:spPr>
          <a:xfrm>
            <a:off x="2483768" y="1344960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2-3">
            <a:hlinkClick r:id="" action="ppaction://hlinkshowjump?jump=nextslide"/>
          </p:cNvPr>
          <p:cNvSpPr/>
          <p:nvPr/>
        </p:nvSpPr>
        <p:spPr>
          <a:xfrm>
            <a:off x="5195207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2-4"/>
          <p:cNvSpPr/>
          <p:nvPr/>
        </p:nvSpPr>
        <p:spPr>
          <a:xfrm>
            <a:off x="6571371" y="2472581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2-2"/>
          <p:cNvSpPr/>
          <p:nvPr/>
        </p:nvSpPr>
        <p:spPr>
          <a:xfrm>
            <a:off x="3872511" y="244752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2-1"/>
          <p:cNvSpPr/>
          <p:nvPr/>
        </p:nvSpPr>
        <p:spPr>
          <a:xfrm>
            <a:off x="2466915" y="2455839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3-3"/>
          <p:cNvSpPr/>
          <p:nvPr/>
        </p:nvSpPr>
        <p:spPr>
          <a:xfrm>
            <a:off x="5195207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3-4"/>
          <p:cNvSpPr/>
          <p:nvPr/>
        </p:nvSpPr>
        <p:spPr>
          <a:xfrm>
            <a:off x="6571371" y="3670076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2-2"/>
          <p:cNvSpPr/>
          <p:nvPr/>
        </p:nvSpPr>
        <p:spPr>
          <a:xfrm>
            <a:off x="3872511" y="364502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3-1"/>
          <p:cNvSpPr/>
          <p:nvPr/>
        </p:nvSpPr>
        <p:spPr>
          <a:xfrm>
            <a:off x="2466915" y="3653334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3"/>
          <p:cNvSpPr/>
          <p:nvPr/>
        </p:nvSpPr>
        <p:spPr>
          <a:xfrm>
            <a:off x="5195207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4"/>
          <p:cNvSpPr/>
          <p:nvPr/>
        </p:nvSpPr>
        <p:spPr>
          <a:xfrm>
            <a:off x="6571371" y="4762375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2"/>
          <p:cNvSpPr/>
          <p:nvPr/>
        </p:nvSpPr>
        <p:spPr>
          <a:xfrm>
            <a:off x="3872511" y="4737323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1"/>
          <p:cNvSpPr/>
          <p:nvPr/>
        </p:nvSpPr>
        <p:spPr>
          <a:xfrm>
            <a:off x="2451602" y="4762375"/>
            <a:ext cx="576064" cy="643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First\Desktop\stones and bricks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59" y="4581128"/>
            <a:ext cx="1293887" cy="11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irst\Desktop\stones and bricks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39" y="1012404"/>
            <a:ext cx="12681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irst\Desktop\stones and bricks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77877"/>
            <a:ext cx="1467663" cy="125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irst\Desktop\stones and bricks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160" y="1016365"/>
            <a:ext cx="126819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First\Desktop\stones and bricks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98" y="2168121"/>
            <a:ext cx="1469631" cy="12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First\Desktop\stones and bricks\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59" y="3371164"/>
            <a:ext cx="1278425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First\Desktop\stones and bricks\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21" y="3420921"/>
            <a:ext cx="1225043" cy="11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First\Desktop\stones and bricks\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77" y="4581128"/>
            <a:ext cx="1294270" cy="11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7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278 L 0.15573 1.5606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23</Words>
  <Application>Microsoft Office PowerPoint</Application>
  <PresentationFormat>Экран (4:3)</PresentationFormat>
  <Paragraphs>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анастасия дроздова</cp:lastModifiedBy>
  <cp:revision>17</cp:revision>
  <dcterms:created xsi:type="dcterms:W3CDTF">2020-06-23T15:40:36Z</dcterms:created>
  <dcterms:modified xsi:type="dcterms:W3CDTF">2024-01-27T20:03:16Z</dcterms:modified>
</cp:coreProperties>
</file>