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2" r:id="rId5"/>
    <p:sldId id="260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6" y="-3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320F-447C-4508-8D97-76D67C1DF9F3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1C6F-8168-440A-B68A-B03C4C523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380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320F-447C-4508-8D97-76D67C1DF9F3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1C6F-8168-440A-B68A-B03C4C523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260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320F-447C-4508-8D97-76D67C1DF9F3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1C6F-8168-440A-B68A-B03C4C523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18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320F-447C-4508-8D97-76D67C1DF9F3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1C6F-8168-440A-B68A-B03C4C523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69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320F-447C-4508-8D97-76D67C1DF9F3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1C6F-8168-440A-B68A-B03C4C523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632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320F-447C-4508-8D97-76D67C1DF9F3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1C6F-8168-440A-B68A-B03C4C523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27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320F-447C-4508-8D97-76D67C1DF9F3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1C6F-8168-440A-B68A-B03C4C523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47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320F-447C-4508-8D97-76D67C1DF9F3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1C6F-8168-440A-B68A-B03C4C523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169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320F-447C-4508-8D97-76D67C1DF9F3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1C6F-8168-440A-B68A-B03C4C523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99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320F-447C-4508-8D97-76D67C1DF9F3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1C6F-8168-440A-B68A-B03C4C523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2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320F-447C-4508-8D97-76D67C1DF9F3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C1C6F-8168-440A-B68A-B03C4C523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154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320F-447C-4508-8D97-76D67C1DF9F3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C1C6F-8168-440A-B68A-B03C4C523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07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8"/>
            <a:ext cx="7470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b="1" dirty="0" smtClean="0"/>
              <a:t>«Детский сад №40»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42362" y="1900282"/>
            <a:ext cx="59850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«Сказочные загадки»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32849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Выполнила:</a:t>
            </a:r>
          </a:p>
          <a:p>
            <a:r>
              <a:rPr lang="ru-RU" sz="2400" b="1" dirty="0" smtClean="0"/>
              <a:t> Дроздова Анастасия Сергеевна</a:t>
            </a:r>
          </a:p>
          <a:p>
            <a:r>
              <a:rPr lang="ru-RU" sz="2400" b="1" dirty="0" smtClean="0"/>
              <a:t>воспитатель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48880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ГО Верхняя Пышма</a:t>
            </a:r>
          </a:p>
          <a:p>
            <a:pPr algn="ctr"/>
            <a:r>
              <a:rPr lang="ru-RU" b="1" dirty="0" smtClean="0"/>
              <a:t>Июнь 2020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9986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</a:rPr>
              <a:t>Бабариху</a:t>
            </a:r>
            <a:r>
              <a:rPr lang="ru-RU" sz="2400" b="1" i="1" dirty="0" smtClean="0">
                <a:solidFill>
                  <a:srgbClr val="FF0000"/>
                </a:solidFill>
              </a:rPr>
              <a:t> как-то раз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Укусил он прямо в глаз.</a:t>
            </a:r>
          </a:p>
        </p:txBody>
      </p:sp>
      <p:pic>
        <p:nvPicPr>
          <p:cNvPr id="6146" name="Picture 2" descr="https://papik.pro/uploads/posts/2023-01/1674179563_papik-pro-p-shmel-risunok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74304"/>
            <a:ext cx="6011673" cy="491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70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Рыбка в сказке есть у нас,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Золотой ее окрас.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Кто желанье загадает,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Все вмиг от нее получает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74323"/>
            <a:ext cx="5328592" cy="4534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3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Вот под ясным синим небом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В море кто закинул невод?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Злату рыбку изловил,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Пожалел и отпустил?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28800"/>
            <a:ext cx="5082530" cy="501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61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Тридцать три года — такие дела —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Старуха у моря все пряжу пряла.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А дед неудачной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рыбалкою</a:t>
            </a:r>
            <a:r>
              <a:rPr lang="ru-RU" sz="2400" b="1" i="1" dirty="0" smtClean="0">
                <a:solidFill>
                  <a:srgbClr val="FF0000"/>
                </a:solidFill>
              </a:rPr>
              <a:t> жил.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Что за жилье у них было, скажи?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12976"/>
            <a:ext cx="4574356" cy="342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32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Тридцать три года — такие дела —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Старуха у моря все пряжу пряла.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А дед неудачной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рыбалкою</a:t>
            </a:r>
            <a:r>
              <a:rPr lang="ru-RU" sz="2400" b="1" i="1" dirty="0" smtClean="0">
                <a:solidFill>
                  <a:srgbClr val="FF0000"/>
                </a:solidFill>
              </a:rPr>
              <a:t> жил.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Что за жилье у них было, скажи?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18"/>
          <a:stretch/>
        </p:blipFill>
        <p:spPr bwMode="auto">
          <a:xfrm>
            <a:off x="4579258" y="1700808"/>
            <a:ext cx="4132694" cy="470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88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Пару раз старик невод кинул,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Но поймал лишь траву да тину.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Кто, скажите, на раз на третий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Вдруг случайно попался в сети?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32856"/>
            <a:ext cx="5327650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28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Я вопрос тебе припас.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Подскажи: что в первый раз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Стал у рыбки дед просить,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Чтоб старухе угодить?</a:t>
            </a:r>
          </a:p>
        </p:txBody>
      </p:sp>
      <p:pic>
        <p:nvPicPr>
          <p:cNvPr id="9218" name="Picture 2" descr="https://fs.znanio.ru/d5af0e/c8/0b/712c62eaf72b320b364738e4547a6b11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60848"/>
            <a:ext cx="5619146" cy="422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21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День и ночь, как заведённый,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По цепи златой кругом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Ходит этот зверь учёный.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Знаешь, речь идёт о ком?</a:t>
            </a:r>
          </a:p>
        </p:txBody>
      </p:sp>
      <p:pic>
        <p:nvPicPr>
          <p:cNvPr id="8194" name="Picture 2" descr="https://kulturarb.ru/images/procultr/50cfab36713a5370c2473e8cb9a8bf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6872"/>
            <a:ext cx="7094182" cy="430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31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На ветвях сидит не птица,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А сидит краса-девица.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Сладким голосом поёт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Над рекою в чаще: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Околдует, зазовёт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И на дно утащит.</a:t>
            </a:r>
          </a:p>
        </p:txBody>
      </p:sp>
      <p:pic>
        <p:nvPicPr>
          <p:cNvPr id="7170" name="Picture 2" descr="https://sun9-43.userapi.com/impg/gruJlJHygkVUhH_WZCakzbE-xqpuiBgn8i7zQg/ynXvRovkXnU.jpg?size=517x524&amp;quality=95&amp;sign=8ab5804da2ac8366a7aceb06f7dbd128&amp;c_uniq_tag=SuptKWP49qq1YcyUGV7RoE3VtQINqkahAi2qaaM7HbU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28800"/>
            <a:ext cx="4924425" cy="49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73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231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дроздова</dc:creator>
  <cp:lastModifiedBy>анастасия дроздова</cp:lastModifiedBy>
  <cp:revision>4</cp:revision>
  <dcterms:created xsi:type="dcterms:W3CDTF">2024-01-27T17:48:28Z</dcterms:created>
  <dcterms:modified xsi:type="dcterms:W3CDTF">2024-01-27T18:16:39Z</dcterms:modified>
</cp:coreProperties>
</file>