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74" r:id="rId12"/>
    <p:sldId id="265" r:id="rId13"/>
    <p:sldId id="266" r:id="rId14"/>
    <p:sldId id="267" r:id="rId15"/>
    <p:sldId id="268" r:id="rId16"/>
    <p:sldId id="269" r:id="rId17"/>
    <p:sldId id="271" r:id="rId18"/>
  </p:sldIdLst>
  <p:sldSz cx="9144000" cy="6858000" type="screen4x3"/>
  <p:notesSz cx="6858000" cy="9144000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60"/>
  </p:normalViewPr>
  <p:slideViewPr>
    <p:cSldViewPr>
      <p:cViewPr>
        <p:scale>
          <a:sx n="72" d="100"/>
          <a:sy n="72" d="100"/>
        </p:scale>
        <p:origin x="-109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C16B63-96EF-4BD2-9373-0CA5CCC02141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42EE4-FE28-4DC4-A314-69E81F249A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15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42EE4-FE28-4DC4-A314-69E81F249A8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609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72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71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61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05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93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82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24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76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32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29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2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4F792-D665-49F4-A9E8-7866D52A0C38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2D1C9-5470-405B-A9C0-ABEB1A87A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195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skrasok.net/catalog0001/4610.gif" TargetMode="External"/><Relationship Id="rId2" Type="http://schemas.openxmlformats.org/officeDocument/2006/relationships/hyperlink" Target="http://www.playcast.ru/uploads/2014/10/28/10386885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1386" y="2276872"/>
            <a:ext cx="6142117" cy="695917"/>
          </a:xfrm>
        </p:spPr>
        <p:txBody>
          <a:bodyPr>
            <a:normAutofit fontScale="90000"/>
          </a:bodyPr>
          <a:lstStyle/>
          <a:p>
            <a:r>
              <a:rPr lang="ru-RU" sz="2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Сказочная раскраска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«Царевна лягушка»</a:t>
            </a:r>
            <a:b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248097" y="5941105"/>
            <a:ext cx="792088" cy="68237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сведения 4">
            <a:hlinkClick r:id="" action="ppaction://hlinkshowjump?jump=lastslide" highlightClick="1"/>
          </p:cNvPr>
          <p:cNvSpPr/>
          <p:nvPr/>
        </p:nvSpPr>
        <p:spPr>
          <a:xfrm>
            <a:off x="162360" y="5661247"/>
            <a:ext cx="953256" cy="889663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431860" y="44627"/>
            <a:ext cx="63886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67744" y="602382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/>
              <a:t>Верхняя Пышма</a:t>
            </a:r>
          </a:p>
          <a:p>
            <a:pPr algn="ctr"/>
            <a:r>
              <a:rPr lang="ru-RU" b="1" dirty="0" smtClean="0"/>
              <a:t>Март 2020г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72445" y="321297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 </a:t>
            </a:r>
          </a:p>
          <a:p>
            <a:r>
              <a:rPr lang="ru-RU" b="1" dirty="0"/>
              <a:t>Составила:</a:t>
            </a:r>
          </a:p>
          <a:p>
            <a:r>
              <a:rPr lang="ru-RU" b="1" dirty="0"/>
              <a:t>         Дроздова Анастасия Сергеевна</a:t>
            </a:r>
          </a:p>
          <a:p>
            <a:r>
              <a:rPr lang="ru-RU" b="1" dirty="0"/>
              <a:t> 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619672" y="183126"/>
            <a:ext cx="62464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Муниципальное автономное дошкольное образовательное учреждение</a:t>
            </a:r>
          </a:p>
          <a:p>
            <a:pPr algn="ctr"/>
            <a:r>
              <a:rPr lang="ru-RU" b="1" dirty="0"/>
              <a:t>«Детский сад №40»</a:t>
            </a:r>
          </a:p>
        </p:txBody>
      </p:sp>
    </p:spTree>
    <p:extLst>
      <p:ext uri="{BB962C8B-B14F-4D97-AF65-F5344CB8AC3E}">
        <p14:creationId xmlns:p14="http://schemas.microsoft.com/office/powerpoint/2010/main" val="218126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Кто в сказке о царе </a:t>
            </a:r>
            <a:r>
              <a:rPr lang="ru-RU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Салтане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умел превращаться в лебедя?</a:t>
            </a: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395536" y="3717032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Царевна</a:t>
            </a:r>
          </a:p>
        </p:txBody>
      </p:sp>
      <p:sp>
        <p:nvSpPr>
          <p:cNvPr id="9" name="Скругленный прямоугольник 8">
            <a:hlinkClick r:id="" action="ppaction://noaction">
              <a:snd r:embed="rId4" name="explode.wav"/>
            </a:hlinkClick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Белка</a:t>
            </a:r>
          </a:p>
        </p:txBody>
      </p:sp>
      <p:sp>
        <p:nvSpPr>
          <p:cNvPr id="14" name="Скругленный прямоугольник 13">
            <a:hlinkClick r:id="" action="ppaction://noaction">
              <a:snd r:embed="rId4" name="explode.wav"/>
            </a:hlinkClick>
          </p:cNvPr>
          <p:cNvSpPr/>
          <p:nvPr/>
        </p:nvSpPr>
        <p:spPr>
          <a:xfrm>
            <a:off x="415815" y="5229200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Князь </a:t>
            </a:r>
            <a:r>
              <a:rPr lang="ru-RU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Гвидон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 какой из сказок одна из героинь — злая волшебница?</a:t>
            </a:r>
          </a:p>
        </p:txBody>
      </p:sp>
      <p:sp>
        <p:nvSpPr>
          <p:cNvPr id="8" name="Скругленный прямоугольник 7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«Золушка» Шарля Перро</a:t>
            </a: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30576" y="3751223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«Кот в сапогах» Шарля Перро</a:t>
            </a:r>
          </a:p>
        </p:txBody>
      </p:sp>
      <p:sp>
        <p:nvSpPr>
          <p:cNvPr id="14" name="Скругленный прямоугольник 13">
            <a:hlinkClick r:id="" action="ppaction://hlinkshowjump?jump=nextslide"/>
          </p:cNvPr>
          <p:cNvSpPr/>
          <p:nvPr/>
        </p:nvSpPr>
        <p:spPr>
          <a:xfrm>
            <a:off x="388462" y="5491159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«Дикие лебеди» Андерсена</a:t>
            </a:r>
          </a:p>
        </p:txBody>
      </p:sp>
    </p:spTree>
    <p:extLst>
      <p:ext uri="{BB962C8B-B14F-4D97-AF65-F5344CB8AC3E}">
        <p14:creationId xmlns:p14="http://schemas.microsoft.com/office/powerpoint/2010/main" val="148966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Что должны были примерять девушки, чтобы стать невестой принца в сказке «Ослиная шкура»?</a:t>
            </a: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Туфельку</a:t>
            </a: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30576" y="3751223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Кольцо</a:t>
            </a:r>
          </a:p>
        </p:txBody>
      </p:sp>
      <p:sp>
        <p:nvSpPr>
          <p:cNvPr id="14" name="Скругленный прямоугольник 13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88462" y="5491159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Шкуру осла</a:t>
            </a: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Что несла Красная Шапочка в подарок бабушке?</a:t>
            </a:r>
          </a:p>
        </p:txBody>
      </p:sp>
      <p:sp>
        <p:nvSpPr>
          <p:cNvPr id="8" name="Скругленный прямоугольник 7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Свежую рыбу</a:t>
            </a: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30576" y="3751223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Головку сыра</a:t>
            </a:r>
          </a:p>
        </p:txBody>
      </p:sp>
      <p:sp>
        <p:nvSpPr>
          <p:cNvPr id="14" name="Скругленный прямоугольник 13">
            <a:hlinkClick r:id="" action="ppaction://hlinkshowjump?jump=nextslide"/>
          </p:cNvPr>
          <p:cNvSpPr/>
          <p:nvPr/>
        </p:nvSpPr>
        <p:spPr>
          <a:xfrm>
            <a:off x="388462" y="5491159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Пирожок и горшочек масла</a:t>
            </a: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Кто помог </a:t>
            </a:r>
            <a:r>
              <a:rPr lang="ru-RU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Дьюймовочке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сбежать из-под свадебного венца с кротом?</a:t>
            </a:r>
          </a:p>
        </p:txBody>
      </p:sp>
      <p:sp>
        <p:nvSpPr>
          <p:cNvPr id="8" name="Скругленный прямоугольник 7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волшебный эльф</a:t>
            </a: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30576" y="3751223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майский жук</a:t>
            </a:r>
          </a:p>
        </p:txBody>
      </p:sp>
      <p:sp>
        <p:nvSpPr>
          <p:cNvPr id="14" name="Скругленный прямоугольник 13">
            <a:hlinkClick r:id="" action="ppaction://hlinkshowjump?jump=nextslide"/>
          </p:cNvPr>
          <p:cNvSpPr/>
          <p:nvPr/>
        </p:nvSpPr>
        <p:spPr>
          <a:xfrm>
            <a:off x="388462" y="5491159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ласточка</a:t>
            </a: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Что спросил Морозко у девушки в первый раз?</a:t>
            </a: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395536" y="3717032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Тепло ли тебе, девица? Тепло ли тебе, красная?</a:t>
            </a: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Тепло ли тебе, лапушка?</a:t>
            </a:r>
          </a:p>
        </p:txBody>
      </p:sp>
      <p:sp>
        <p:nvSpPr>
          <p:cNvPr id="14" name="Скругленный прямоугольник 13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5229200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Что случилось, девица?</a:t>
            </a: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Как звали песика Элли?</a:t>
            </a: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Тотошка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30576" y="3751223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Робин</a:t>
            </a:r>
          </a:p>
        </p:txBody>
      </p:sp>
      <p:sp>
        <p:nvSpPr>
          <p:cNvPr id="14" name="Скругленный прямоугольник 13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88462" y="5491159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Джони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Использованы изображения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5536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http://www.playcast.ru/uploads/2014/10/28/10386885.png</a:t>
            </a:r>
            <a:r>
              <a:rPr lang="ru-RU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- лягушка</a:t>
            </a:r>
          </a:p>
          <a:p>
            <a:pPr>
              <a:lnSpc>
                <a:spcPct val="150000"/>
              </a:lnSpc>
            </a:pPr>
            <a:r>
              <a:rPr lang="en-US" sz="14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http://www.raskrasok.net/catalog0001/4610.gif</a:t>
            </a:r>
            <a:r>
              <a:rPr lang="ru-RU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- раскраска</a:t>
            </a:r>
            <a:endParaRPr lang="ru-RU" sz="1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251520" y="5589240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14" descr="http://www.playcast.ru/uploads/2014/10/28/10386885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5066688" y="3943376"/>
            <a:ext cx="4088649" cy="2914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29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Кто написал сказку про Герду и Кая?</a:t>
            </a:r>
          </a:p>
        </p:txBody>
      </p:sp>
      <p:sp>
        <p:nvSpPr>
          <p:cNvPr id="6" name="Скругленный прямоугольник 5">
            <a:hlinkClick r:id="" action="ppaction://noaction">
              <a:snd r:embed="rId2" name="explode.wav"/>
            </a:hlinkClick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Шарль Перро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>
            <a:hlinkClick r:id="" action="ppaction://noaction">
              <a:snd r:embed="rId2" name="explode.wav"/>
            </a:hlinkClick>
          </p:cNvPr>
          <p:cNvSpPr/>
          <p:nvPr/>
        </p:nvSpPr>
        <p:spPr>
          <a:xfrm>
            <a:off x="330576" y="3751223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Братья Гримм</a:t>
            </a:r>
          </a:p>
        </p:txBody>
      </p:sp>
      <p:sp>
        <p:nvSpPr>
          <p:cNvPr id="13" name="Скругленный прямоугольник 12">
            <a:hlinkClick r:id="" action="ppaction://hlinkshowjump?jump=nextslide"/>
          </p:cNvPr>
          <p:cNvSpPr/>
          <p:nvPr/>
        </p:nvSpPr>
        <p:spPr>
          <a:xfrm>
            <a:off x="388462" y="5491159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Г. Х. Андерсен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82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Сколько братьев было у </a:t>
            </a:r>
            <a:r>
              <a:rPr lang="ru-RU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Элизы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в сказке «Дикие лебеди»?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395536" y="3717032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Скругленный прямоугольник 13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5229200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Кем приходится волшебница Золушке?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Тётей  </a:t>
            </a:r>
          </a:p>
        </p:txBody>
      </p:sp>
      <p:sp>
        <p:nvSpPr>
          <p:cNvPr id="12" name="Скругленный прямоугольник 11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30576" y="3751223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Бабушкой</a:t>
            </a:r>
          </a:p>
        </p:txBody>
      </p:sp>
      <p:sp>
        <p:nvSpPr>
          <p:cNvPr id="13" name="Скругленный прямоугольник 12">
            <a:hlinkClick r:id="" action="ppaction://hlinkshowjump?jump=nextslide"/>
          </p:cNvPr>
          <p:cNvSpPr/>
          <p:nvPr/>
        </p:nvSpPr>
        <p:spPr>
          <a:xfrm>
            <a:off x="388462" y="5491159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Крёстной     </a:t>
            </a: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Как звали трех поросят?</a:t>
            </a: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251520" y="22852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Ниф-Ниф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Нуф-Нуф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Наф-Наф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30576" y="3751223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Пиф-Пиф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Пуф-Пуф, Паф-Паф</a:t>
            </a:r>
          </a:p>
        </p:txBody>
      </p:sp>
      <p:sp>
        <p:nvSpPr>
          <p:cNvPr id="15" name="Скругленный прямоугольник 14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23528" y="5229200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Боби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Тони и Мини</a:t>
            </a:r>
          </a:p>
        </p:txBody>
      </p:sp>
    </p:spTree>
    <p:extLst>
      <p:ext uri="{BB962C8B-B14F-4D97-AF65-F5344CB8AC3E}">
        <p14:creationId xmlns:p14="http://schemas.microsoft.com/office/powerpoint/2010/main" val="148966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Какой фрукт был Принцем в сказке о </a:t>
            </a:r>
            <a:r>
              <a:rPr lang="ru-RU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Чиполлино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395536" y="3717032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Лимон</a:t>
            </a: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Апельсин</a:t>
            </a:r>
          </a:p>
        </p:txBody>
      </p:sp>
      <p:sp>
        <p:nvSpPr>
          <p:cNvPr id="14" name="Скругленный прямоугольник 13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5229200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Яблоко</a:t>
            </a: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Кто потушил пожар в сказке Чуковского «Путаница»?</a:t>
            </a:r>
          </a:p>
        </p:txBody>
      </p:sp>
      <p:sp>
        <p:nvSpPr>
          <p:cNvPr id="8" name="Скругленный прямоугольник 7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Кит</a:t>
            </a: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30576" y="3751223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Лягушата</a:t>
            </a:r>
          </a:p>
        </p:txBody>
      </p:sp>
      <p:sp>
        <p:nvSpPr>
          <p:cNvPr id="13" name="Скругленный прямоугольник 12">
            <a:hlinkClick r:id="" action="ppaction://hlinkshowjump?jump=nextslide"/>
          </p:cNvPr>
          <p:cNvSpPr/>
          <p:nvPr/>
        </p:nvSpPr>
        <p:spPr>
          <a:xfrm>
            <a:off x="388462" y="5491159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Бабочка</a:t>
            </a: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Кем был </a:t>
            </a:r>
            <a:r>
              <a:rPr lang="ru-RU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Бибигон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придуманный Корнеем Чуковским?</a:t>
            </a: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Мальчиком-лилипутом</a:t>
            </a: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30576" y="3751223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Добрым доктором</a:t>
            </a:r>
          </a:p>
        </p:txBody>
      </p:sp>
      <p:sp>
        <p:nvSpPr>
          <p:cNvPr id="14" name="Скругленный прямоугольник 13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388462" y="5491159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Ожившим умывальником</a:t>
            </a: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508104" y="2132857"/>
            <a:ext cx="3384376" cy="4438422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5815" y="548680"/>
            <a:ext cx="8476665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Кто доброй сказкой входит в дом по словам песни из известного фильма-сказки?</a:t>
            </a: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395536" y="3717032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Буратино</a:t>
            </a:r>
          </a:p>
        </p:txBody>
      </p:sp>
      <p:sp>
        <p:nvSpPr>
          <p:cNvPr id="9" name="Скругленный прямоугольник 8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2132856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Красная шапочка</a:t>
            </a:r>
          </a:p>
        </p:txBody>
      </p:sp>
      <p:sp>
        <p:nvSpPr>
          <p:cNvPr id="14" name="Скругленный прямоугольник 13">
            <a:hlinkClick r:id="" action="ppaction://noaction">
              <a:snd r:embed="rId3" name="explode.wav"/>
            </a:hlinkClick>
          </p:cNvPr>
          <p:cNvSpPr/>
          <p:nvPr/>
        </p:nvSpPr>
        <p:spPr>
          <a:xfrm>
            <a:off x="415815" y="5229200"/>
            <a:ext cx="4876265" cy="1080120"/>
          </a:xfrm>
          <a:prstGeom prst="roundRect">
            <a:avLst>
              <a:gd name="adj" fmla="val 499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Золушка</a:t>
            </a:r>
          </a:p>
        </p:txBody>
      </p:sp>
    </p:spTree>
    <p:extLst>
      <p:ext uri="{BB962C8B-B14F-4D97-AF65-F5344CB8AC3E}">
        <p14:creationId xmlns:p14="http://schemas.microsoft.com/office/powerpoint/2010/main" val="268690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5c0826fb4a4658f8169c70a767d4991891ec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280</Words>
  <Application>Microsoft Office PowerPoint</Application>
  <PresentationFormat>Экран (4:3)</PresentationFormat>
  <Paragraphs>79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Сказочная раскраска «Царевна лягушка»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Использованы изображения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Ириша</dc:creator>
  <cp:lastModifiedBy>анастасия дроздова</cp:lastModifiedBy>
  <cp:revision>46</cp:revision>
  <dcterms:created xsi:type="dcterms:W3CDTF">2016-09-18T04:41:22Z</dcterms:created>
  <dcterms:modified xsi:type="dcterms:W3CDTF">2024-02-07T08:02:35Z</dcterms:modified>
</cp:coreProperties>
</file>