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4" r:id="rId2"/>
    <p:sldId id="268" r:id="rId3"/>
    <p:sldId id="256" r:id="rId4"/>
    <p:sldId id="257" r:id="rId5"/>
    <p:sldId id="265" r:id="rId6"/>
    <p:sldId id="258" r:id="rId7"/>
    <p:sldId id="266" r:id="rId8"/>
    <p:sldId id="259" r:id="rId9"/>
    <p:sldId id="267" r:id="rId10"/>
    <p:sldId id="260" r:id="rId11"/>
    <p:sldId id="263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21CD2"/>
    <a:srgbClr val="FF3399"/>
    <a:srgbClr val="66FFFF"/>
    <a:srgbClr val="3DC9F5"/>
    <a:srgbClr val="3CD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9930D-2867-4C6F-9A3A-1E97BA5532F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92B5C-4014-4E0A-898F-DB99A6E0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1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3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1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8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2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1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0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9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8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5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1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7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2B5C-4014-4E0A-898F-DB99A6E08C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673C7B-10A7-4371-962B-D843A629F25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D9E8DC-61F4-426E-A46F-6DE3C722BD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6130" y="3861048"/>
            <a:ext cx="509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Составила:</a:t>
            </a:r>
          </a:p>
          <a:p>
            <a:r>
              <a:rPr lang="ru-RU" b="1" dirty="0"/>
              <a:t>         Дроздова Анастасия Сергеевна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028" y="1700808"/>
            <a:ext cx="75087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b="1" dirty="0">
              <a:solidFill>
                <a:srgbClr val="0000FF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ВИКТОРИНА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«Обо  всем понемногу»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449" y="188640"/>
            <a:ext cx="7364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/>
              <a:t>«Детский сад №40»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Верхняя Пышма</a:t>
            </a:r>
          </a:p>
          <a:p>
            <a:pPr algn="ctr"/>
            <a:r>
              <a:rPr lang="ru-RU" b="1" dirty="0" smtClean="0"/>
              <a:t>Февраль 2020г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4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ая папка (4)\костя\для игр\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4544" r="19218" b="18911"/>
          <a:stretch/>
        </p:blipFill>
        <p:spPr bwMode="auto">
          <a:xfrm>
            <a:off x="251520" y="235974"/>
            <a:ext cx="2639962" cy="2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Новая папка (4)\костя\для игр\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4544" r="19218" b="18911"/>
          <a:stretch/>
        </p:blipFill>
        <p:spPr bwMode="auto">
          <a:xfrm>
            <a:off x="6300192" y="1916832"/>
            <a:ext cx="2639962" cy="2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Новая папка (4)\костя\для игр\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4544" r="19218" b="18911"/>
          <a:stretch/>
        </p:blipFill>
        <p:spPr bwMode="auto">
          <a:xfrm>
            <a:off x="3995936" y="4221088"/>
            <a:ext cx="2639962" cy="2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Новая папка (4)\костя\для игр\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4544" r="19218" b="18911"/>
          <a:stretch/>
        </p:blipFill>
        <p:spPr bwMode="auto">
          <a:xfrm>
            <a:off x="3851920" y="386221"/>
            <a:ext cx="2639962" cy="2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Новая папка (4)\костя\для игр\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4544" r="19218" b="18911"/>
          <a:stretch/>
        </p:blipFill>
        <p:spPr bwMode="auto">
          <a:xfrm>
            <a:off x="611560" y="3284984"/>
            <a:ext cx="2639962" cy="2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59632" y="1489587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1489587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1489586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8880" y="4646027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8056" y="4653135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4653136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0112" y="5542583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5542582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7722" y="5542583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3222330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08304" y="3208039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2240" y="3208040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1639834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83869" y="1641987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3968" y="1632155"/>
            <a:ext cx="432048" cy="4992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23142" y="31704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310372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311801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812" y="545606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1014" y="543826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1328" y="543826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9961" y="454881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7836" y="45385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3022" y="45417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3040" y="15376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156288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4771" y="156288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478" y="139625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1147" y="138526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0534" y="13852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с вырезом 21">
            <a:hlinkClick r:id="rId4" action="ppaction://hlinksldjump"/>
          </p:cNvPr>
          <p:cNvSpPr/>
          <p:nvPr/>
        </p:nvSpPr>
        <p:spPr>
          <a:xfrm>
            <a:off x="3491880" y="2893447"/>
            <a:ext cx="2079134" cy="11116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6876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Реши пример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Проверь ответ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вая папка (4)\костя\для игр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03448"/>
            <a:ext cx="9073008" cy="72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412776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92" y="3275806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1248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72816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9343" y="5645620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7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7535" y="4477866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5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4106" y="1388095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9315" y="3244552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4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3559" y="1741562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3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ая папка (4)\костя\для игр\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6" b="-2874"/>
          <a:stretch/>
        </p:blipFill>
        <p:spPr bwMode="auto">
          <a:xfrm>
            <a:off x="-1116632" y="908720"/>
            <a:ext cx="1152976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2400" y="1124744"/>
            <a:ext cx="864096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3573016"/>
            <a:ext cx="1008112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16416" y="115675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944" y="3728355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122" y="548680"/>
            <a:ext cx="3329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3" y="2276872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Выбери  облачко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Отгадай загадку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Проверь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:\Новая папка (4)\костя\для игр\0_e44b1_bfe16a1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90" y="3906484"/>
            <a:ext cx="1534747" cy="19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кол" descr="D:\Новая папка (4)\костя\для игр\9da1107a5e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2" y="4384543"/>
            <a:ext cx="2220352" cy="22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ябаа" descr="D:\Новая папка (4)\костя\для игр\Без имени-1-восстановле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55" y="452316"/>
            <a:ext cx="2799818" cy="20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1521296" cy="216024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50176" y="80628"/>
            <a:ext cx="3168352" cy="2520280"/>
          </a:xfrm>
          <a:prstGeom prst="cloud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3DC9F5">
                  <a:lumMod val="45000"/>
                  <a:lumOff val="55000"/>
                </a:srgbClr>
              </a:gs>
              <a:gs pos="100000">
                <a:srgbClr val="3CD0E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1389" y="1017602"/>
            <a:ext cx="318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Невод в море я кидал,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Рыбку волшебную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поймал.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3" name="об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2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23">
            <a:off x="4957673" y="94891"/>
            <a:ext cx="3433382" cy="273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яба"/>
          <p:cNvSpPr/>
          <p:nvPr/>
        </p:nvSpPr>
        <p:spPr>
          <a:xfrm>
            <a:off x="4534272" y="80215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Она у деда с бабкой жила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 яичко им снесла.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 яичко не простое,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 настоящее – золотое!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5" name="об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8" y="4220750"/>
            <a:ext cx="32004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 лол"/>
          <p:cNvSpPr/>
          <p:nvPr/>
        </p:nvSpPr>
        <p:spPr>
          <a:xfrm>
            <a:off x="315536" y="486073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По лесу катился он.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Волк его не съел.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Рыжая плутовка съела,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Пока он песню пел.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68" y="3586763"/>
            <a:ext cx="32004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fu бел"/>
          <p:cNvSpPr txBox="1"/>
          <p:nvPr/>
        </p:nvSpPr>
        <p:spPr>
          <a:xfrm>
            <a:off x="5220072" y="4260567"/>
            <a:ext cx="297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Девочка красавица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лес попала.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Семь гномов она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лесу повстречала.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трелка вправо с вырезом 10">
            <a:hlinkClick r:id="rId12" action="ppaction://hlinksldjump"/>
          </p:cNvPr>
          <p:cNvSpPr/>
          <p:nvPr/>
        </p:nvSpPr>
        <p:spPr>
          <a:xfrm>
            <a:off x="3618528" y="2600908"/>
            <a:ext cx="1655927" cy="9858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2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2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6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1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2"/>
      <p:bldP spid="8" grpId="0"/>
      <p:bldP spid="8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Новая папка (4)\костя\для игр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04" y="4005064"/>
            <a:ext cx="3154992" cy="2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овая папка (4)\костя\для игр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3" y="3897129"/>
            <a:ext cx="3302125" cy="24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папка (4)\костя\для игр\0_e1584_41823852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89" y="725876"/>
            <a:ext cx="1604686" cy="20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папка (4)\костя\для игр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152" y="-243408"/>
            <a:ext cx="4641850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2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333">
            <a:off x="290328" y="485063"/>
            <a:ext cx="3669729" cy="253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2004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7747" y="4729970"/>
            <a:ext cx="2977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Грустно дед и бабка жили.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 дочурку себе слепили.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Она всегда им помогала,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Только вот огня избегала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242" y="109899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У него избушка тёплая-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лубяная,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А у лисоньки ледяная.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Захотелось плутовке в тепле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пожить.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И решила она хозяина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выгнать.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8" name="об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2" y="3897129"/>
            <a:ext cx="32004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485"/>
            <a:ext cx="32004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60808" y="460685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Девочка красивая,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Мачехой нелюбимая.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На бал случайно попала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 туфельку там потеряла.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9698" y="109899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Он умеет мяу говорить.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Лучшим другом умеет быть.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Хозяину своему он помогает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 людоеда смело съедает!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725392" y="3161779"/>
            <a:ext cx="1422672" cy="735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3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1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1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6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1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Ожившие буквы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931122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Выбери кружок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Прочитай слог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Найди картинку начинающая на этот слог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Проверь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9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692696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925269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мое\отрисовки2\разное\0_86770_7790c73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1394031" cy="15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82000" y="3717032"/>
            <a:ext cx="1368152" cy="12961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9" name="Picture 3" descr="D:\мое\отрисовки2\разное\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3963"/>
            <a:ext cx="1706886" cy="21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"/>
          <p:cNvSpPr txBox="1"/>
          <p:nvPr/>
        </p:nvSpPr>
        <p:spPr>
          <a:xfrm>
            <a:off x="725331" y="4011161"/>
            <a:ext cx="125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62075" y="3068960"/>
            <a:ext cx="1368152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D:\мое\отрисовки2\разное\158bbfd9180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92993"/>
            <a:ext cx="1303258" cy="17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и"/>
          <p:cNvSpPr txBox="1"/>
          <p:nvPr/>
        </p:nvSpPr>
        <p:spPr>
          <a:xfrm>
            <a:off x="6774847" y="336308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286187"/>
            <a:ext cx="1368152" cy="129614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1" name="Picture 5" descr="D:\мое\отрисовки2\разное\d068c6ef9c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" y="2132856"/>
            <a:ext cx="1439814" cy="13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7022" y="632881"/>
            <a:ext cx="118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11116" y="5125975"/>
            <a:ext cx="1368152" cy="1296144"/>
          </a:xfrm>
          <a:prstGeom prst="ellipse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2" name="Picture 6" descr="D:\мое\отрисовки2\разное\канц\j59413_126053544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83231"/>
            <a:ext cx="1501131" cy="18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7120" y="5420104"/>
            <a:ext cx="133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endParaRPr lang="ru-RU" sz="4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D:\мое\отрисовки2\разное\транспорт\машин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195677"/>
            <a:ext cx="1512168" cy="14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229319" y="2587087"/>
            <a:ext cx="1368152" cy="12961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44270" y="2881216"/>
            <a:ext cx="106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21C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endParaRPr lang="ru-RU" sz="4000" dirty="0">
              <a:solidFill>
                <a:srgbClr val="321C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с вырезом 11">
            <a:hlinkClick r:id="rId9" action="ppaction://hlinksldjump"/>
          </p:cNvPr>
          <p:cNvSpPr/>
          <p:nvPr/>
        </p:nvSpPr>
        <p:spPr>
          <a:xfrm>
            <a:off x="2195736" y="3363089"/>
            <a:ext cx="1440160" cy="857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0486 0.00324 0.00938 0.00764 0.01441 0.01065 C 0.0224 0.01551 0.03108 0.01805 0.03872 0.02361 C 0.04757 0.03009 0.05486 0.03866 0.06441 0.04282 C 0.06597 0.04421 0.06754 0.0463 0.06927 0.04722 C 0.07136 0.04838 0.07379 0.04792 0.0757 0.0493 C 0.07761 0.05092 0.07882 0.05393 0.08056 0.05579 C 0.08368 0.05903 0.08698 0.06157 0.09028 0.06435 C 0.09948 0.07245 0.11389 0.07292 0.12413 0.07731 C 0.13177 0.07477 0.13143 0.07778 0.129 0.07083 " pathEditMode="relative" ptsTypes="fffffffffA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C 0.00104 -0.00185 0.00226 -0.00324 0.0033 -0.00486 C 0.00469 -0.00694 0.00556 -0.00972 0.00677 -0.01157 C 0.00955 -0.01574 0.01563 -0.02315 0.01563 -0.02291 C 0.01962 -0.03379 0.02326 -0.04444 0.02951 -0.05301 C 0.03247 -0.06528 0.02917 -0.05509 0.0349 -0.06435 C 0.03854 -0.07037 0.04531 -0.08287 0.04531 -0.08264 C 0.04913 -0.09745 0.04392 -0.08171 0.05399 -0.09653 C 0.05677 -0.10069 0.05816 -0.10625 0.06111 -0.11018 C 0.06267 -0.11273 0.06458 -0.11481 0.06615 -0.11713 C 0.06944 -0.12986 0.07917 -0.14143 0.08733 -0.14907 C 0.09462 -0.16875 0.08576 -0.15 0.09774 -0.16296 C 0.09931 -0.16481 0.09948 -0.16805 0.10122 -0.1699 C 0.10903 -0.17893 0.10781 -0.17523 0.1151 -0.17893 C 0.12465 -0.18426 0.12726 -0.19004 0.13785 -0.19282 C 0.14462 -0.19745 0.15191 -0.20301 0.15885 -0.20648 C 0.16979 -0.21227 0.17778 -0.21111 0.18854 -0.22037 C 0.20122 -0.23125 0.21754 -0.23935 0.23229 -0.24328 C 0.2467 -0.25254 0.26094 -0.26111 0.27587 -0.26852 C 0.28264 -0.27199 0.29045 -0.27338 0.29705 -0.27778 C 0.30382 -0.28217 0.30885 -0.28634 0.31615 -0.28912 C 0.31962 -0.29051 0.32674 -0.29375 0.32674 -0.29352 C 0.34514 -0.30949 0.35642 -0.31203 0.37726 -0.31898 C 0.39427 -0.32477 0.41059 -0.33032 0.42813 -0.33264 C 0.44097 -0.33611 0.43976 -0.33495 0.42448 -0.33495 " pathEditMode="relative" rAng="0" ptsTypes="ffffffffffffffffffffffffA">
                                      <p:cBhvr>
                                        <p:cTn id="4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-0.03033 C -0.08958 -0.02384 -0.08594 -0.02431 -0.10208 -0.02824 C -0.10538 -0.02894 -0.1118 -0.03241 -0.1118 -0.03218 C -0.1309 -0.05 -0.10677 -0.02917 -0.12483 -0.04051 C -0.12899 -0.04306 -0.13212 -0.04769 -0.13628 -0.0507 C -0.14045 -0.05903 -0.14705 -0.06204 -0.15243 -0.06898 C -0.15521 -0.07222 -0.15781 -0.0757 -0.16059 -0.07917 C -0.16163 -0.08056 -0.16389 -0.08334 -0.16389 -0.0831 C -0.16788 -0.09838 -0.16545 -0.09167 -0.17031 -0.10371 C -0.17083 -0.15509 -0.16389 -0.24005 -0.19305 -0.28889 C -0.19809 -0.29746 -0.20937 -0.32014 -0.21736 -0.32338 C -0.24184 -0.33426 -0.26597 -0.33357 -0.29201 -0.33588 C -0.30555 -0.33704 -0.33264 -0.33982 -0.33264 -0.33959 C -0.34531 -0.34375 -0.35729 -0.35023 -0.36996 -0.35394 C -0.37517 -0.35857 -0.38003 -0.36181 -0.38611 -0.36412 C -0.39236 -0.36968 -0.4 -0.37338 -0.40729 -0.37662 C -0.42344 -0.39676 -0.40295 -0.37269 -0.41701 -0.38449 C -0.41875 -0.38634 -0.41996 -0.38889 -0.42187 -0.39074 C -0.42344 -0.39213 -0.425 -0.39352 -0.42674 -0.39468 C -0.43351 -0.40625 -0.44305 -0.41505 -0.45104 -0.42523 C -0.45451 -0.4294 -0.45885 -0.43241 -0.46094 -0.4375 C -0.4651 -0.44815 -0.46979 -0.45625 -0.47552 -0.46597 C -0.47969 -0.47338 -0.48038 -0.48634 -0.48351 -0.49468 C -0.48576 -0.5132 -0.48403 -0.5044 -0.48854 -0.5213 C -0.48906 -0.52384 -0.49184 -0.525 -0.4934 -0.52709 C -0.49462 -0.52894 -0.49549 -0.53125 -0.49653 -0.53334 C -0.49844 -0.54097 -0.49653 -0.53843 -0.50139 -0.54144 " pathEditMode="relative" rAng="0" ptsTypes="ffffffffffffffffffffffffffA"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1319 0.01181 -0.0276 0.01597 -0.04218 0.02315 C -0.05052 0.03148 -0.05833 0.04005 -0.06614 0.04861 C -0.07031 0.05324 -0.07882 0.06134 -0.07882 0.06158 C -0.08229 0.06829 -0.08819 0.07732 -0.09357 0.08171 C -0.09739 0.08449 -0.10208 0.08472 -0.10642 0.08704 C -0.11059 0.09861 -0.10833 0.09699 -0.11718 0.10209 C -0.12083 0.10394 -0.1283 0.10718 -0.1283 0.10741 C -0.13576 0.11806 -0.12743 0.10718 -0.14114 0.11759 C -0.16371 0.13449 -0.14809 0.12709 -0.16128 0.13264 C -0.17587 0.14815 -0.16041 0.13357 -0.17968 0.1456 C -0.18489 0.14861 -0.18906 0.15486 -0.19427 0.15834 C -0.20364 0.16435 -0.21354 0.16991 -0.22343 0.17384 C -0.23003 0.17963 -0.23715 0.18171 -0.24375 0.18658 C -0.28802 0.21759 -0.33541 0.21551 -0.38472 0.21713 C -0.39444 0.22084 -0.40434 0.22408 -0.41406 0.22755 C -0.42378 0.23681 -0.43489 0.24236 -0.44531 0.25046 C -0.44826 0.25278 -0.45156 0.25509 -0.45434 0.2581 C -0.45642 0.26019 -0.45764 0.26389 -0.45989 0.26574 C -0.46458 0.26991 -0.46962 0.27246 -0.47448 0.27593 C -0.48385 0.28264 -0.48802 0.29445 -0.49826 0.29884 C -0.50069 0.30232 -0.5026 0.30648 -0.50573 0.30926 C -0.50781 0.31111 -0.51111 0.30949 -0.51302 0.31158 C -0.51458 0.3132 -0.51337 0.31759 -0.51493 0.31945 C -0.51736 0.32222 -0.521 0.32292 -0.52396 0.32431 C -0.53281 0.34329 -0.521 0.32107 -0.53489 0.33727 C -0.53663 0.33912 -0.53715 0.34259 -0.53854 0.34491 C -0.54357 0.35347 -0.54948 0.35926 -0.55694 0.36273 C -0.56701 0.37685 -0.58646 0.37477 -0.59722 0.38843 " pathEditMode="relative" rAng="0" ptsTypes="ffffffffffffffffffffffffffffA">
                                      <p:cBhvr>
                                        <p:cTn id="5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66667E-6 C 0.05573 -0.01157 0.03611 -0.00346 0.07101 -0.01921 C 0.07413 -0.02059 0.07726 -0.02268 0.08056 -0.0236 C 0.08542 -0.02499 0.09514 -0.028 0.09514 -0.028 C 0.10365 -0.03356 0.11302 -0.03634 0.12101 -0.04305 C 0.1309 -0.05161 0.14167 -0.05856 0.15313 -0.06226 C 0.16354 -0.07059 0.17222 -0.08263 0.18386 -0.08819 C 0.18941 -0.09374 0.20504 -0.11134 0.21129 -0.11388 C 0.21615 -0.12407 0.22413 -0.12893 0.23056 -0.13749 C 0.23976 -0.14976 0.22656 -0.13888 0.24028 -0.14837 C 0.24427 -0.15555 0.24705 -0.16573 0.25156 -0.17198 C 0.26059 -0.18425 0.25226 -0.16735 0.26129 -0.18263 C 0.26927 -0.19629 0.26372 -0.19559 0.26927 -0.19559 " pathEditMode="relative" ptsTypes="ffffffffffffA">
                                      <p:cBhvr>
                                        <p:cTn id="5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-0.09445 -0.00417 -0.18733 -0.01157 -0.28229 -0.01296 C -0.32708 -0.02014 -0.35052 -0.0162 -0.40799 -0.01505 C -0.41736 -0.00255 -0.4125 -0.0081 -0.42587 0.0044 C -0.42743 0.00579 -0.43056 0.00857 -0.43056 0.00857 C -0.4316 0.01065 -0.43229 0.01343 -0.43386 0.01505 C -0.43524 0.01644 -0.43872 0.01713 -0.43872 0.01713 " pathEditMode="relative" ptsTypes="ffffffA">
                                      <p:cBhvr>
                                        <p:cTn id="6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Прочитай слова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Определи, какой буквы не хватает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Проверь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696761"/>
            <a:ext cx="30241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мое\отрисовки\разное\канцелярия\947513d864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" y="1196753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96761"/>
            <a:ext cx="3024336" cy="4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9882" y="2664357"/>
            <a:ext cx="35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332" y="2631954"/>
            <a:ext cx="439544" cy="523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7532" y="2602608"/>
            <a:ext cx="385042" cy="523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6615" y="261774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367" y="265408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3"/>
          <a:stretch/>
        </p:blipFill>
        <p:spPr bwMode="auto">
          <a:xfrm>
            <a:off x="401090" y="4941168"/>
            <a:ext cx="247975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7169" y="4941168"/>
            <a:ext cx="60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2465"/>
            <a:ext cx="3024336" cy="4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14" y="258600"/>
            <a:ext cx="353223" cy="57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5999" y="260648"/>
            <a:ext cx="397356" cy="578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1149" y="260648"/>
            <a:ext cx="339692" cy="578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2112" y="351097"/>
            <a:ext cx="423568" cy="48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8498" y="4725144"/>
            <a:ext cx="353223" cy="57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71984" y="4815593"/>
            <a:ext cx="423568" cy="48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937"/>
          <a:stretch/>
        </p:blipFill>
        <p:spPr bwMode="auto">
          <a:xfrm>
            <a:off x="4842668" y="5305181"/>
            <a:ext cx="170394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490647" y="5157192"/>
            <a:ext cx="423568" cy="48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3299" y="5085184"/>
            <a:ext cx="353223" cy="57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70" y="841936"/>
            <a:ext cx="24812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220960" y="836712"/>
            <a:ext cx="439544" cy="523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5531" y="620688"/>
            <a:ext cx="353223" cy="57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764704"/>
            <a:ext cx="423568" cy="48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 descr="D:\мое\отрисовки\небо\post-50393-123209736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46" y="3108162"/>
            <a:ext cx="1631434" cy="1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0" y="2729164"/>
            <a:ext cx="3024336" cy="4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14625" y="271889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95552" y="263195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pic>
        <p:nvPicPr>
          <p:cNvPr id="5130" name="Picture 10" descr="D:\Новая папка (4)\костя\для игр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75" y="4129178"/>
            <a:ext cx="3640236" cy="26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87721" y="2676152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75964" y="267615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72829" y="167212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96913" y="324867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99959" y="524551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2996" y="377189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1206" y="4073518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08670" y="5500547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46616" y="3516423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39679" y="97468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8448" y="62763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80104" y="1461375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45081" y="1410516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7573" y="602376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83565" y="258600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40765" y="616530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1" name="Picture 11" descr="D:\Новая папка (4)\костя\для игр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5" y="5266670"/>
            <a:ext cx="1938229" cy="14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Новая папка (4)\костя\для игр\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1" t="38362" r="23231"/>
          <a:stretch/>
        </p:blipFill>
        <p:spPr bwMode="auto">
          <a:xfrm>
            <a:off x="5464650" y="1042076"/>
            <a:ext cx="1486243" cy="20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D:\мое\отрисовки\фрукты овощи\b66115a691f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78" y="3092092"/>
            <a:ext cx="1429388" cy="14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C -0.01076 -0.01042 -0.01701 -0.02755 -0.02569 -0.04051 C -0.02899 -0.05973 -0.0316 -0.07662 -0.04132 -0.09121 C -0.04531 -0.10903 -0.05747 -0.12199 -0.06701 -0.13403 C -0.07222 -0.14074 -0.07465 -0.14838 -0.08073 -0.15417 C -0.08681 -0.1676 -0.09201 -0.18287 -0.10122 -0.19236 C -0.11858 -0.23172 -0.15851 -0.22084 -0.18524 -0.22223 C -0.19757 -0.22477 -0.21007 -0.22801 -0.22118 -0.21736 C -0.22535 -0.19352 -0.21944 -0.21806 -0.22795 -0.20209 C -0.22899 -0.2 -0.22847 -0.19653 -0.22986 -0.19468 C -0.23698 -0.18403 -0.24688 -0.17871 -0.25556 -0.17176 C -0.25903 -0.16875 -0.26163 -0.1632 -0.2658 -0.16158 C -0.27587 -0.15811 -0.28507 -0.15394 -0.29479 -0.14931 C -0.30365 -0.14537 -0.31319 -0.14746 -0.32222 -0.14653 C -0.32969 -0.14769 -0.33906 -0.14375 -0.34444 -0.15162 C -0.34583 -0.15371 -0.34531 -0.15672 -0.34618 -0.15903 C -0.34688 -0.16135 -0.35729 -0.18519 -0.35816 -0.18681 C -0.36181 -0.19329 -0.36892 -0.2 -0.37378 -0.2044 C -0.37656 -0.21829 -0.37413 -0.20973 -0.38229 -0.22755 C -0.38351 -0.22986 -0.38455 -0.23241 -0.38559 -0.23496 C -0.38663 -0.2375 -0.38906 -0.24236 -0.38906 -0.24213 C -0.39097 -0.25348 -0.39392 -0.26412 -0.39601 -0.27524 C -0.39878 -0.29051 -0.40052 -0.30602 -0.40451 -0.32061 C -0.4066 -0.34375 -0.41163 -0.36412 -0.41649 -0.38635 C -0.41719 -0.38982 -0.41944 -0.3926 -0.41997 -0.3963 C -0.42049 -0.40209 -0.41997 -0.40811 -0.41997 -0.41366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0741 C 0.05 0.00348 0.07639 -0.01388 0.10556 -0.01944 C 0.12136 -0.02569 0.1375 -0.02708 0.15313 -0.03287 C 0.17674 -0.04166 0.19966 -0.05324 0.22344 -0.05972 C 0.23507 -0.06805 0.25122 -0.07314 0.26424 -0.07523 C 0.27743 -0.08009 0.29219 -0.08287 0.30521 -0.08865 C 0.30816 -0.10115 0.30747 -0.10648 0.31493 -0.11319 C 0.31719 -0.11782 0.31927 -0.12222 0.32153 -0.12685 C 0.32379 -0.13101 0.33125 -0.13564 0.33125 -0.13541 C 0.33507 -0.14282 0.33924 -0.14745 0.34115 -0.15578 C 0.33924 -0.1868 0.3415 -0.17152 0.33629 -0.19398 C 0.33525 -0.19814 0.33299 -0.20717 0.33299 -0.20694 C 0.33351 -0.21088 0.33316 -0.21504 0.33473 -0.21851 C 0.33716 -0.2243 0.34723 -0.22592 0.35104 -0.22731 C 0.37118 -0.23495 0.39184 -0.23495 0.41302 -0.23634 C 0.42709 -0.2412 0.44184 -0.24351 0.45556 -0.24976 C 0.45886 -0.25254 0.46268 -0.25486 0.46545 -0.25856 C 0.46754 -0.26157 0.46927 -0.26481 0.47188 -0.26759 C 0.47639 -0.27268 0.48316 -0.27453 0.48681 -0.28101 C 0.49896 -0.303 0.48542 -0.27731 0.49462 -0.29884 C 0.49688 -0.30347 0.50157 -0.31226 0.50157 -0.31203 C 0.50538 -0.3287 0.49983 -0.30972 0.50799 -0.32361 C 0.51441 -0.33449 0.50365 -0.32731 0.51441 -0.3324 C 0.51719 -0.33796 0.51841 -0.34189 0.52257 -0.34583 C 0.53577 -0.35787 0.51875 -0.33726 0.53247 -0.35254 C 0.5467 -0.36828 0.52865 -0.35138 0.54236 -0.36388 C 0.54445 -0.36828 0.54653 -0.37268 0.54896 -0.37731 C 0.54983 -0.37939 0.55226 -0.38379 0.55226 -0.38356 C 0.55469 -0.39513 0.56042 -0.41273 0.56042 -0.42407 " pathEditMode="relative" rAng="0" ptsTypes="ffffffffffffffffffffffffffff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1065 C 0.0118 -0.0213 0.01579 -0.02847 0.01822 -0.03958 C 0.01909 -0.04468 0.02135 -0.0544 0.02135 -0.05394 C 0.01875 -0.07083 0.0177 -0.0794 0.01163 -0.09259 C 0.00763 -0.11134 0.01354 -0.08958 0.0052 -0.10232 C 0.00295 -0.10579 0.00225 -0.11088 0.00034 -0.11435 C -0.00504 -0.12454 -0.01181 -0.13287 -0.01719 -0.14352 C -0.03039 -0.16898 -0.0375 -0.19815 -0.04098 -0.23009 C -0.04046 -0.24838 -0.04011 -0.26713 -0.03941 -0.28565 C -0.03907 -0.29375 -0.03455 -0.30162 -0.03299 -0.30972 C -0.03021 -0.32477 -0.02778 -0.34005 -0.025 -0.35532 C -0.02553 -0.3794 -0.02535 -0.40347 -0.02674 -0.42778 C -0.02726 -0.43796 -0.03212 -0.45185 -0.03455 -0.46134 C -0.03976 -0.48264 -0.04775 -0.50324 -0.05678 -0.52153 C -0.05955 -0.53403 -0.06789 -0.55116 -0.07605 -0.55532 C -0.08559 -0.57014 -0.08195 -0.56829 -0.09671 -0.5794 C -0.09879 -0.58102 -0.09983 -0.58449 -0.10139 -0.58681 C -0.10573 -0.59213 -0.10608 -0.59167 -0.11112 -0.59398 C -0.12032 -0.60787 -0.11077 -0.59583 -0.12379 -0.60347 C -0.1257 -0.60463 -0.12691 -0.60718 -0.12848 -0.60833 C -0.13907 -0.61667 -0.14966 -0.62454 -0.16059 -0.63218 C -0.17171 -0.65718 -0.15348 -0.61806 -0.17014 -0.64699 C -0.18351 -0.67014 -0.17014 -0.65486 -0.18125 -0.66644 C -0.18421 -0.6794 -0.19375 -0.6882 -0.19375 -0.70208 " pathEditMode="relative" rAng="0" ptsTypes="fffffffffffffffffffffff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277 C -0.03177 0.00046 -0.04687 -0.00116 -0.06944 0.00069 C -0.0743 0.00486 -0.07864 0.00671 -0.08403 0.00925 C -0.09323 0.02152 -0.10555 0.02731 -0.11788 0.03287 C -0.12656 0.0368 -0.12951 0.04722 -0.13715 0.05231 C -0.13975 0.05416 -0.14618 0.05555 -0.14861 0.05648 C -0.15503 0.05902 -0.16146 0.06226 -0.16788 0.06504 C -0.17864 0.06967 -0.18732 0.07615 -0.19687 0.08449 C -0.19844 0.08588 -0.20017 0.08726 -0.20173 0.08865 C -0.2033 0.09004 -0.2066 0.09305 -0.2066 0.09328 C -0.21632 0.11203 -0.20347 0.08958 -0.21458 0.10162 C -0.21614 0.10324 -0.21649 0.10625 -0.21788 0.1081 C -0.21927 0.10995 -0.22118 0.11111 -0.22274 0.1125 C -0.22639 0.12013 -0.22916 0.12245 -0.23559 0.12523 C -0.24253 0.13888 -0.23472 0.12523 -0.24375 0.13611 C -0.24705 0.14027 -0.24948 0.14583 -0.2533 0.14907 C -0.2618 0.15648 -0.26996 0.16435 -0.27916 0.17037 C -0.29114 0.18634 -0.31649 0.18958 -0.33246 0.19189 C -0.35555 0.1905 -0.36007 0.19004 -0.3776 0.18564 C -0.38316 0.18171 -0.38854 0.17939 -0.39375 0.17476 C -0.39948 0.16296 -0.39375 0.17291 -0.40173 0.16412 C -0.4066 0.15879 -0.41528 0.14629 -0.42118 0.14467 C -0.4368 0.1405 -0.45295 0.13888 -0.46788 0.13171 C -0.47864 0.1324 -0.48941 0.13287 -0.50017 0.13402 C -0.50729 0.13495 -0.51423 0.1412 -0.52118 0.14259 C -0.52708 0.14375 -0.53298 0.14398 -0.53889 0.14467 C -0.54166 0.14583 -0.55243 0.15046 -0.5533 0.15115 C -0.56094 0.15763 -0.56354 0.16203 -0.57274 0.1662 C -0.58646 0.17245 -0.60173 0.16759 -0.61632 0.16828 C -0.62309 0.17129 -0.6283 0.17314 -0.63559 0.17476 C -0.65764 0.17407 -0.67969 0.17453 -0.70173 0.17268 C -0.70521 0.17245 -0.71146 0.16828 -0.71146 0.16851 C -0.7151 0.16064 -0.71857 0.15601 -0.7243 0.15115 C -0.73177 0.13611 -0.72743 0.14097 -0.73559 0.13402 C -0.7408 0.1125 -0.73264 0.14375 -0.74045 0.12106 C -0.74288 0.11388 -0.74392 0.10694 -0.74531 0.09953 C -0.7434 0.07407 -0.74201 0.04699 -0.73715 0.02199 C -0.73385 -0.01806 -0.73403 -0.01737 -0.73403 -0.07477 " pathEditMode="relative" rAng="0" ptsTypes="fffffffffffffffffffffffffffffffffffff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588 C -0.01198 0.05 -0.01719 0.07685 -0.02066 0.10046 C -0.0217 0.12152 -0.02205 0.15092 -0.02708 0.17129 C -0.02865 0.19375 -0.03177 0.21134 -0.03837 0.23171 C -0.03924 0.23472 -0.04045 0.2375 -0.04167 0.24027 C -0.04358 0.24467 -0.04809 0.25301 -0.04809 0.25324 C -0.05156 0.26643 -0.05469 0.28472 -0.0658 0.28958 C -0.0816 0.30393 -0.10017 0.30671 -0.1191 0.30902 C -0.18507 0.32615 -0.24219 0.31458 -0.31753 0.31551 C -0.33316 0.31481 -0.34878 0.31643 -0.36424 0.31342 C -0.36805 0.31273 -0.37396 0.30463 -0.37396 0.30486 C -0.37708 0.29189 -0.38437 0.28263 -0.38837 0.27037 C -0.38958 0.26689 -0.39305 0.25185 -0.39323 0.25092 C -0.39375 0.24884 -0.39496 0.24444 -0.39496 0.24467 C -0.39427 0.22754 -0.39792 0.18217 -0.37882 0.17361 C -0.37708 0.16713 -0.37396 0.15416 -0.37396 0.15439 C -0.37448 0.15069 -0.37552 0.14351 -0.37552 0.14375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4491 C -0.00885 0.047 -0.01285 0.05093 -0.01875 0.05348 C -0.02205 0.05625 -0.02517 0.05926 -0.02847 0.06204 C -0.03003 0.06343 -0.03333 0.06644 -0.03333 0.06644 C -0.03906 0.07825 -0.04618 0.0882 -0.05104 0.10093 C -0.05017 0.14144 -0.05364 0.18241 -0.03976 0.21922 C -0.03663 0.24075 -0.02934 0.26204 -0.02205 0.28149 C -0.01649 0.2963 -0.01649 0.30996 -0.00903 0.32454 C -0.00503 0.34121 -0.00538 0.33704 0.00226 0.35024 C 0.0158 0.37362 0.00243 0.35487 0.01354 0.36968 C 0.01528 0.37686 0.01649 0.38403 0.01823 0.39121 C 0.01979 0.40857 0.0217 0.42593 0.02483 0.44283 C 0.02535 0.44561 0.02778 0.45926 0.03125 0.46204 C 0.04167 0.47061 0.05955 0.46991 0.06997 0.47084 C 0.07205 0.47153 0.07431 0.472 0.07639 0.47292 C 0.07969 0.47408 0.08611 0.47709 0.08611 0.47709 C 0.09167 0.48218 0.09514 0.48704 0.09896 0.49445 C 0.09948 0.49954 0.09983 0.50463 0.10052 0.5095 C 0.10087 0.51181 0.10226 0.51366 0.10226 0.51598 C 0.10226 0.52037 0.10052 0.52871 0.10052 0.52871 " pathEditMode="relative" ptsTypes="fffffffffffffffffff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1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Веселая математика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2132856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Определи соседей чисел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Проверь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3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5254</TotalTime>
  <Words>287</Words>
  <Application>Microsoft Office PowerPoint</Application>
  <PresentationFormat>Экран (4:3)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оптимальный</dc:creator>
  <cp:lastModifiedBy>анастасия дроздова</cp:lastModifiedBy>
  <cp:revision>53</cp:revision>
  <dcterms:created xsi:type="dcterms:W3CDTF">2015-06-20T16:16:46Z</dcterms:created>
  <dcterms:modified xsi:type="dcterms:W3CDTF">2024-01-27T19:32:25Z</dcterms:modified>
</cp:coreProperties>
</file>