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E80A2-119C-4984-B4D2-74FCC86075A9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5EB2D-FEE2-4B2E-8FBF-5C381C359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8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B2D-FEE2-4B2E-8FBF-5C381C3598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2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B2D-FEE2-4B2E-8FBF-5C381C3598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2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B2D-FEE2-4B2E-8FBF-5C381C3598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2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B2D-FEE2-4B2E-8FBF-5C381C3598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3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B2D-FEE2-4B2E-8FBF-5C381C3598C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1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B2D-FEE2-4B2E-8FBF-5C381C3598C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5EB2D-FEE2-4B2E-8FBF-5C381C3598C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7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2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8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9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3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8FD9-DBB2-4477-82D6-F236F034671F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106F-2CDE-4E8E-89F6-88F269231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787" y="1509464"/>
            <a:ext cx="61189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НАЙДИ ЛИШНЕЕ СЛОВО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5805264"/>
            <a:ext cx="95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hlinkClick r:id="" action="ppaction://hlinkshowjump?jump=nextslide"/>
              </a:rPr>
              <a:t>НАЧАТЬ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5446" y="3789040"/>
            <a:ext cx="379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Составила: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Дроздова Анастасия Сергеевна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191" y="263691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Задачи: развивать умения  </a:t>
            </a:r>
            <a:r>
              <a:rPr lang="ru-RU" sz="2800" b="1" dirty="0">
                <a:solidFill>
                  <a:srgbClr val="00B050"/>
                </a:solidFill>
              </a:rPr>
              <a:t>высказывать свои суждения, делать умозаключения.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7968" y="55282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Верхняя Пышма</a:t>
            </a:r>
          </a:p>
          <a:p>
            <a:pPr algn="ctr"/>
            <a:r>
              <a:rPr lang="ru-RU" b="1" dirty="0"/>
              <a:t>Июль </a:t>
            </a:r>
            <a:r>
              <a:rPr lang="ru-RU" b="1" dirty="0" smtClean="0"/>
              <a:t>2020г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20279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b="1" dirty="0"/>
              <a:t>«Детский сад №40»</a:t>
            </a:r>
          </a:p>
        </p:txBody>
      </p:sp>
    </p:spTree>
    <p:extLst>
      <p:ext uri="{BB962C8B-B14F-4D97-AF65-F5344CB8AC3E}">
        <p14:creationId xmlns:p14="http://schemas.microsoft.com/office/powerpoint/2010/main" val="20592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27584" y="1124744"/>
            <a:ext cx="4051440" cy="504056"/>
            <a:chOff x="827584" y="1124744"/>
            <a:chExt cx="4051440" cy="50405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275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407856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983920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136048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302960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5599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712112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755576" y="2276872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ВОРОНА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772148" y="3157736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ГРАЧ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72148" y="414908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БАБОЧКА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772148" y="522920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ЛАСТОЧКА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95043" y="1053605"/>
            <a:ext cx="3928545" cy="646332"/>
            <a:chOff x="895043" y="1053605"/>
            <a:chExt cx="3928545" cy="646332"/>
          </a:xfrm>
        </p:grpSpPr>
        <p:sp>
          <p:nvSpPr>
            <p:cNvPr id="15" name="TextBox 14"/>
            <p:cNvSpPr txBox="1"/>
            <p:nvPr/>
          </p:nvSpPr>
          <p:spPr>
            <a:xfrm>
              <a:off x="4358396" y="1053605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А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571" y="105360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К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301" y="1053606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Ч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9390" y="1053606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О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1379" y="105360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Б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3292" y="1053606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А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43" y="105360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Б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36096" y="169993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НАЙДИ ЛИШНЕЕ СЛОВО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812360" y="5592256"/>
            <a:ext cx="720080" cy="792088"/>
          </a:xfrm>
          <a:prstGeom prst="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27584" y="1124744"/>
            <a:ext cx="2884528" cy="504056"/>
            <a:chOff x="827584" y="1124744"/>
            <a:chExt cx="2884528" cy="50405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275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407856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983920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136048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5599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755576" y="2276872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ШАПКА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772148" y="3157736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БРЮКИ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72148" y="414908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КЕПКА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772148" y="522920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ШЛЯПА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95043" y="1053606"/>
            <a:ext cx="3069259" cy="646331"/>
            <a:chOff x="895043" y="1053606"/>
            <a:chExt cx="3069259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3779571" y="105360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301" y="1053606"/>
              <a:ext cx="486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И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9390" y="1053606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К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79712" y="1053606"/>
              <a:ext cx="606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Ю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3292" y="1053606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Р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43" y="105360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Б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36096" y="169993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НАЙДИ ЛИШНЕЕ СЛОВО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72400" y="5537708"/>
            <a:ext cx="720080" cy="792088"/>
          </a:xfrm>
          <a:prstGeom prst="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27584" y="1052736"/>
            <a:ext cx="2308464" cy="504056"/>
            <a:chOff x="827584" y="1124744"/>
            <a:chExt cx="2308464" cy="50405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275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407856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983920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5599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755576" y="2276872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НОС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772148" y="3157736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УШИ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72148" y="414908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ОЧКИ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772148" y="522920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ГЛАЗА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95043" y="1052736"/>
            <a:ext cx="3069259" cy="648072"/>
            <a:chOff x="895043" y="1052736"/>
            <a:chExt cx="3069259" cy="648072"/>
          </a:xfrm>
        </p:grpSpPr>
        <p:sp>
          <p:nvSpPr>
            <p:cNvPr id="16" name="TextBox 15"/>
            <p:cNvSpPr txBox="1"/>
            <p:nvPr/>
          </p:nvSpPr>
          <p:spPr>
            <a:xfrm>
              <a:off x="3779571" y="105360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05001" y="1052736"/>
              <a:ext cx="486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И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49107" y="105447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К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3292" y="1053606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Ч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43" y="1053606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О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36096" y="169993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НАЙДИ ЛИШНЕЕ СЛОВО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72400" y="5517232"/>
            <a:ext cx="720080" cy="792088"/>
          </a:xfrm>
          <a:prstGeom prst="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6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27584" y="1124744"/>
            <a:ext cx="2884528" cy="504056"/>
            <a:chOff x="827584" y="1124744"/>
            <a:chExt cx="2884528" cy="50405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275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407856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983920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136048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5599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755576" y="2276872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ВИШНЯ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772148" y="3157736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МОРКОВЬ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72148" y="414908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СВЕКЛА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772148" y="522920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ЛУК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95043" y="1053606"/>
            <a:ext cx="3069259" cy="646331"/>
            <a:chOff x="895043" y="1053606"/>
            <a:chExt cx="3069259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3779571" y="105360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301" y="1053606"/>
              <a:ext cx="4491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Я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9390" y="1053606"/>
              <a:ext cx="476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Н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79712" y="1053606"/>
              <a:ext cx="606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Ш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3292" y="1053606"/>
              <a:ext cx="486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И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43" y="105360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В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36096" y="169993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НАЙДИ ЛИШНЕЕ СЛОВО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72400" y="5517232"/>
            <a:ext cx="720080" cy="792088"/>
          </a:xfrm>
          <a:prstGeom prst="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27584" y="1124744"/>
            <a:ext cx="2884528" cy="504056"/>
            <a:chOff x="827584" y="1124744"/>
            <a:chExt cx="2884528" cy="50405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275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407856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983920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136048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5599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755576" y="2276872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ПИЛА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772148" y="3157736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МОЛОТОК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72148" y="414908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ТОПОР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755576" y="5219392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КНИГА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95043" y="1053606"/>
            <a:ext cx="3069259" cy="646331"/>
            <a:chOff x="895043" y="1053606"/>
            <a:chExt cx="3069259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3779571" y="105360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301" y="1053606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А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9390" y="1053606"/>
              <a:ext cx="3834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Г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79712" y="1053606"/>
              <a:ext cx="486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И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3292" y="1053606"/>
              <a:ext cx="476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rgbClr val="00B050"/>
                  </a:solidFill>
                </a:rPr>
                <a:t>Н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43" y="105360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К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36096" y="169993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НАЙДИ ЛИШНЕЕ СЛОВО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172400" y="5507424"/>
            <a:ext cx="720080" cy="792088"/>
          </a:xfrm>
          <a:prstGeom prst="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27584" y="1124744"/>
            <a:ext cx="4051440" cy="504056"/>
            <a:chOff x="827584" y="1124744"/>
            <a:chExt cx="4051440" cy="50405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275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407856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983920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136048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302960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559984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712112" y="1124744"/>
              <a:ext cx="57606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755576" y="2276872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ВОРОНА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772148" y="3157736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ГРАЧ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72148" y="414908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БАБОЧКА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с двумя скругленными соседними углами 13"/>
          <p:cNvSpPr/>
          <p:nvPr/>
        </p:nvSpPr>
        <p:spPr>
          <a:xfrm>
            <a:off x="772148" y="5229200"/>
            <a:ext cx="4051440" cy="576064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ЛАСТОЧКА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95043" y="1053605"/>
            <a:ext cx="3928545" cy="646332"/>
            <a:chOff x="895043" y="1053605"/>
            <a:chExt cx="3928545" cy="646332"/>
          </a:xfrm>
        </p:grpSpPr>
        <p:sp>
          <p:nvSpPr>
            <p:cNvPr id="15" name="TextBox 14"/>
            <p:cNvSpPr txBox="1"/>
            <p:nvPr/>
          </p:nvSpPr>
          <p:spPr>
            <a:xfrm>
              <a:off x="4358396" y="1053605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А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571" y="105360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К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301" y="1053606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Ч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9390" y="1053606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О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1379" y="105360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Б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63292" y="1053606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А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43" y="1053606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00B050"/>
                  </a:solidFill>
                </a:rPr>
                <a:t>Б</a:t>
              </a:r>
              <a:endParaRPr lang="ru-RU" sz="3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36096" y="169993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НАЙДИ ЛИШНЕЕ СЛОВО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лишнее слово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118</Words>
  <Application>Microsoft Office PowerPoint</Application>
  <PresentationFormat>Экран (4:3)</PresentationFormat>
  <Paragraphs>80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лишнее слово</dc:title>
  <dc:creator>оптимальный</dc:creator>
  <cp:lastModifiedBy>анастасия дроздова</cp:lastModifiedBy>
  <cp:revision>11</cp:revision>
  <dcterms:created xsi:type="dcterms:W3CDTF">2015-06-28T08:55:11Z</dcterms:created>
  <dcterms:modified xsi:type="dcterms:W3CDTF">2024-01-27T19:38:22Z</dcterms:modified>
</cp:coreProperties>
</file>