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57" r:id="rId3"/>
    <p:sldId id="258" r:id="rId4"/>
    <p:sldId id="260" r:id="rId5"/>
    <p:sldId id="261" r:id="rId6"/>
    <p:sldId id="262" r:id="rId7"/>
    <p:sldId id="259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E80A2-119C-4984-B4D2-74FCC86075A9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5EB2D-FEE2-4B2E-8FBF-5C381C359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680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5EB2D-FEE2-4B2E-8FBF-5C381C3598C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822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5EB2D-FEE2-4B2E-8FBF-5C381C3598C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429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5EB2D-FEE2-4B2E-8FBF-5C381C3598C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22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5EB2D-FEE2-4B2E-8FBF-5C381C3598C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936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5EB2D-FEE2-4B2E-8FBF-5C381C3598C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615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5EB2D-FEE2-4B2E-8FBF-5C381C3598C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38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5EB2D-FEE2-4B2E-8FBF-5C381C3598C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72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93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08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32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494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759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224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18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69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661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13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C8FD9-DBB2-4477-82D6-F236F034671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E106F-2CDE-4E8E-89F6-88F26923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09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787" y="1509464"/>
            <a:ext cx="61189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НАЙДИ ЛИШНЕЕ СЛОВО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92280" y="5805264"/>
            <a:ext cx="9532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hlinkClick r:id="" action="ppaction://hlinkshowjump?jump=nextslide"/>
              </a:rPr>
              <a:t>НАЧАТЬ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95446" y="3789040"/>
            <a:ext cx="3793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Составила: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        Дроздова Анастасия Сергеевна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5191" y="2636912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Задачи: развивать умения  </a:t>
            </a:r>
            <a:r>
              <a:rPr lang="ru-RU" sz="2800" b="1" dirty="0">
                <a:solidFill>
                  <a:srgbClr val="00B050"/>
                </a:solidFill>
              </a:rPr>
              <a:t>высказывать свои суждения, делать умозаключения.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97968" y="552826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/>
          </a:p>
          <a:p>
            <a:pPr algn="ctr"/>
            <a:r>
              <a:rPr lang="ru-RU" b="1" dirty="0"/>
              <a:t>Верхняя Пышма</a:t>
            </a:r>
          </a:p>
          <a:p>
            <a:pPr algn="ctr"/>
            <a:r>
              <a:rPr lang="ru-RU" b="1" dirty="0"/>
              <a:t>Июль </a:t>
            </a:r>
            <a:r>
              <a:rPr lang="ru-RU" b="1" dirty="0" smtClean="0"/>
              <a:t>2020г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20279" y="3326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b="1" dirty="0"/>
              <a:t>«Детский сад №40»</a:t>
            </a:r>
          </a:p>
        </p:txBody>
      </p:sp>
    </p:spTree>
    <p:extLst>
      <p:ext uri="{BB962C8B-B14F-4D97-AF65-F5344CB8AC3E}">
        <p14:creationId xmlns:p14="http://schemas.microsoft.com/office/powerpoint/2010/main" val="205925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827584" y="1124744"/>
            <a:ext cx="4051440" cy="504056"/>
            <a:chOff x="827584" y="1124744"/>
            <a:chExt cx="4051440" cy="504056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8275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Скругленный прямоугольник 2"/>
            <p:cNvSpPr/>
            <p:nvPr/>
          </p:nvSpPr>
          <p:spPr>
            <a:xfrm>
              <a:off x="1407856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1983920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3136048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4302960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5599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712112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755576" y="2276872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ВОРОНА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772148" y="3157736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ГРАЧ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772148" y="414908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БАБОЧКА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772148" y="522920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ЛАСТОЧКА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895043" y="1053605"/>
            <a:ext cx="3928545" cy="646332"/>
            <a:chOff x="895043" y="1053605"/>
            <a:chExt cx="3928545" cy="646332"/>
          </a:xfrm>
        </p:grpSpPr>
        <p:sp>
          <p:nvSpPr>
            <p:cNvPr id="15" name="TextBox 14"/>
            <p:cNvSpPr txBox="1"/>
            <p:nvPr/>
          </p:nvSpPr>
          <p:spPr>
            <a:xfrm>
              <a:off x="4358396" y="1053605"/>
              <a:ext cx="4651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А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79571" y="1053606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К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00301" y="1053606"/>
              <a:ext cx="4475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Ч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99390" y="1053606"/>
              <a:ext cx="4972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О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51379" y="1053606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Б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63292" y="1053606"/>
              <a:ext cx="4651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А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043" y="1053606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Б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436096" y="1699937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НАЙДИ ЛИШНЕЕ СЛОВО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4" name="Стрелка вправо 23">
            <a:hlinkClick r:id="" action="ppaction://hlinkshowjump?jump=nextslide"/>
          </p:cNvPr>
          <p:cNvSpPr/>
          <p:nvPr/>
        </p:nvSpPr>
        <p:spPr>
          <a:xfrm>
            <a:off x="7812360" y="5592256"/>
            <a:ext cx="720080" cy="792088"/>
          </a:xfrm>
          <a:prstGeom prst="rightArrow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9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827584" y="1124744"/>
            <a:ext cx="2884528" cy="504056"/>
            <a:chOff x="827584" y="1124744"/>
            <a:chExt cx="2884528" cy="504056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8275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Скругленный прямоугольник 2"/>
            <p:cNvSpPr/>
            <p:nvPr/>
          </p:nvSpPr>
          <p:spPr>
            <a:xfrm>
              <a:off x="1407856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1983920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3136048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5599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755576" y="2276872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ШАПКА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772148" y="3157736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БРЮКИ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772148" y="414908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КЕПКА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772148" y="522920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ШЛЯПА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895043" y="1053606"/>
            <a:ext cx="3069259" cy="646331"/>
            <a:chOff x="895043" y="1053606"/>
            <a:chExt cx="3069259" cy="646331"/>
          </a:xfrm>
        </p:grpSpPr>
        <p:sp>
          <p:nvSpPr>
            <p:cNvPr id="16" name="TextBox 15"/>
            <p:cNvSpPr txBox="1"/>
            <p:nvPr/>
          </p:nvSpPr>
          <p:spPr>
            <a:xfrm>
              <a:off x="3779571" y="1053606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00301" y="1053606"/>
              <a:ext cx="4860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И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99390" y="1053606"/>
              <a:ext cx="4443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К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79712" y="1053606"/>
              <a:ext cx="6062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Ю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63292" y="1053606"/>
              <a:ext cx="4299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Р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043" y="1053606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Б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436096" y="1699937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НАЙДИ ЛИШНЕЕ СЛОВО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4" name="Стрелка вправо 23">
            <a:hlinkClick r:id="" action="ppaction://hlinkshowjump?jump=nextslide"/>
          </p:cNvPr>
          <p:cNvSpPr/>
          <p:nvPr/>
        </p:nvSpPr>
        <p:spPr>
          <a:xfrm>
            <a:off x="8172400" y="5537708"/>
            <a:ext cx="720080" cy="792088"/>
          </a:xfrm>
          <a:prstGeom prst="rightArrow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36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827584" y="1052736"/>
            <a:ext cx="2308464" cy="504056"/>
            <a:chOff x="827584" y="1124744"/>
            <a:chExt cx="2308464" cy="504056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8275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Скругленный прямоугольник 2"/>
            <p:cNvSpPr/>
            <p:nvPr/>
          </p:nvSpPr>
          <p:spPr>
            <a:xfrm>
              <a:off x="1407856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1983920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5599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755576" y="2276872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НОС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772148" y="3157736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УШИ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772148" y="414908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ОЧКИ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772148" y="522920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ГЛАЗА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895043" y="1052736"/>
            <a:ext cx="3069259" cy="648072"/>
            <a:chOff x="895043" y="1052736"/>
            <a:chExt cx="3069259" cy="648072"/>
          </a:xfrm>
        </p:grpSpPr>
        <p:sp>
          <p:nvSpPr>
            <p:cNvPr id="16" name="TextBox 15"/>
            <p:cNvSpPr txBox="1"/>
            <p:nvPr/>
          </p:nvSpPr>
          <p:spPr>
            <a:xfrm>
              <a:off x="3779571" y="1053606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605001" y="1052736"/>
              <a:ext cx="4860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И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49107" y="1054477"/>
              <a:ext cx="4443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К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63292" y="1053606"/>
              <a:ext cx="4475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Ч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043" y="1053606"/>
              <a:ext cx="4972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О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436096" y="1699937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НАЙДИ ЛИШНЕЕ СЛОВО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4" name="Стрелка вправо 23">
            <a:hlinkClick r:id="" action="ppaction://hlinkshowjump?jump=nextslide"/>
          </p:cNvPr>
          <p:cNvSpPr/>
          <p:nvPr/>
        </p:nvSpPr>
        <p:spPr>
          <a:xfrm>
            <a:off x="8172400" y="5517232"/>
            <a:ext cx="720080" cy="792088"/>
          </a:xfrm>
          <a:prstGeom prst="rightArrow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76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827584" y="1124744"/>
            <a:ext cx="2884528" cy="504056"/>
            <a:chOff x="827584" y="1124744"/>
            <a:chExt cx="2884528" cy="504056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8275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Скругленный прямоугольник 2"/>
            <p:cNvSpPr/>
            <p:nvPr/>
          </p:nvSpPr>
          <p:spPr>
            <a:xfrm>
              <a:off x="1407856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1983920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3136048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5599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755576" y="2276872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ВИШНЯ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772148" y="3157736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МОРКОВЬ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772148" y="414908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СВЕКЛА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772148" y="522920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ЛУК</a:t>
            </a:r>
            <a:endParaRPr lang="ru-RU" sz="4800" b="1" dirty="0">
              <a:solidFill>
                <a:srgbClr val="FF000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895043" y="1053606"/>
            <a:ext cx="3069259" cy="646331"/>
            <a:chOff x="895043" y="1053606"/>
            <a:chExt cx="3069259" cy="646331"/>
          </a:xfrm>
        </p:grpSpPr>
        <p:sp>
          <p:nvSpPr>
            <p:cNvPr id="16" name="TextBox 15"/>
            <p:cNvSpPr txBox="1"/>
            <p:nvPr/>
          </p:nvSpPr>
          <p:spPr>
            <a:xfrm>
              <a:off x="3779571" y="1053606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00301" y="1053606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Я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99390" y="1053606"/>
              <a:ext cx="47641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Н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79712" y="1053606"/>
              <a:ext cx="6062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Ш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63292" y="1053606"/>
              <a:ext cx="4860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И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043" y="1053606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В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436096" y="1699937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НАЙДИ ЛИШНЕЕ СЛОВО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4" name="Стрелка вправо 23">
            <a:hlinkClick r:id="" action="ppaction://hlinkshowjump?jump=nextslide"/>
          </p:cNvPr>
          <p:cNvSpPr/>
          <p:nvPr/>
        </p:nvSpPr>
        <p:spPr>
          <a:xfrm>
            <a:off x="8172400" y="5517232"/>
            <a:ext cx="720080" cy="792088"/>
          </a:xfrm>
          <a:prstGeom prst="rightArrow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35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827584" y="1124744"/>
            <a:ext cx="2884528" cy="504056"/>
            <a:chOff x="827584" y="1124744"/>
            <a:chExt cx="2884528" cy="504056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8275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Скругленный прямоугольник 2"/>
            <p:cNvSpPr/>
            <p:nvPr/>
          </p:nvSpPr>
          <p:spPr>
            <a:xfrm>
              <a:off x="1407856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1983920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3136048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5599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755576" y="2276872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ПИЛА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772148" y="3157736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МОЛОТОК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772148" y="414908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ТОПОР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755576" y="5219392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КНИГА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895043" y="1053606"/>
            <a:ext cx="3069259" cy="646331"/>
            <a:chOff x="895043" y="1053606"/>
            <a:chExt cx="3069259" cy="646331"/>
          </a:xfrm>
        </p:grpSpPr>
        <p:sp>
          <p:nvSpPr>
            <p:cNvPr id="16" name="TextBox 15"/>
            <p:cNvSpPr txBox="1"/>
            <p:nvPr/>
          </p:nvSpPr>
          <p:spPr>
            <a:xfrm>
              <a:off x="3779571" y="1053606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00301" y="1053606"/>
              <a:ext cx="4651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А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99390" y="1053606"/>
              <a:ext cx="3834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Г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79712" y="1053606"/>
              <a:ext cx="4860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И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63292" y="1053606"/>
              <a:ext cx="47641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00B050"/>
                  </a:solidFill>
                </a:rPr>
                <a:t>Н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043" y="1053606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К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436096" y="1699937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НАЙДИ ЛИШНЕЕ СЛОВО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4" name="Стрелка вправо 23">
            <a:hlinkClick r:id="" action="ppaction://hlinkshowjump?jump=nextslide"/>
          </p:cNvPr>
          <p:cNvSpPr/>
          <p:nvPr/>
        </p:nvSpPr>
        <p:spPr>
          <a:xfrm>
            <a:off x="8172400" y="5507424"/>
            <a:ext cx="720080" cy="792088"/>
          </a:xfrm>
          <a:prstGeom prst="rightArrow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95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827584" y="1124744"/>
            <a:ext cx="4051440" cy="504056"/>
            <a:chOff x="827584" y="1124744"/>
            <a:chExt cx="4051440" cy="504056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8275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Скругленный прямоугольник 2"/>
            <p:cNvSpPr/>
            <p:nvPr/>
          </p:nvSpPr>
          <p:spPr>
            <a:xfrm>
              <a:off x="1407856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1983920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3136048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4302960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559984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712112" y="1124744"/>
              <a:ext cx="576064" cy="50405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755576" y="2276872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ВОРОНА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772148" y="3157736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ГРАЧ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772148" y="414908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БАБОЧКА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772148" y="5229200"/>
            <a:ext cx="4051440" cy="57606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ЛАСТОЧКА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895043" y="1053605"/>
            <a:ext cx="3928545" cy="646332"/>
            <a:chOff x="895043" y="1053605"/>
            <a:chExt cx="3928545" cy="646332"/>
          </a:xfrm>
        </p:grpSpPr>
        <p:sp>
          <p:nvSpPr>
            <p:cNvPr id="15" name="TextBox 14"/>
            <p:cNvSpPr txBox="1"/>
            <p:nvPr/>
          </p:nvSpPr>
          <p:spPr>
            <a:xfrm>
              <a:off x="4358396" y="1053605"/>
              <a:ext cx="4651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А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79571" y="1053606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К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00301" y="1053606"/>
              <a:ext cx="4475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Ч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99390" y="1053606"/>
              <a:ext cx="4972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О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51379" y="1053606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Б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63292" y="1053606"/>
              <a:ext cx="4651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А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043" y="1053606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B050"/>
                  </a:solidFill>
                </a:rPr>
                <a:t>Б</a:t>
              </a:r>
              <a:endParaRPr lang="ru-RU" sz="36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436096" y="1699937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НАЙДИ ЛИШНЕЕ СЛОВО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80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лишнее слово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118</Words>
  <Application>Microsoft Office PowerPoint</Application>
  <PresentationFormat>Экран (4:3)</PresentationFormat>
  <Paragraphs>80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лишнее слово</dc:title>
  <dc:creator>оптимальный</dc:creator>
  <cp:lastModifiedBy>анастасия дроздова</cp:lastModifiedBy>
  <cp:revision>11</cp:revision>
  <dcterms:created xsi:type="dcterms:W3CDTF">2015-06-28T08:55:11Z</dcterms:created>
  <dcterms:modified xsi:type="dcterms:W3CDTF">2024-01-27T19:38:22Z</dcterms:modified>
</cp:coreProperties>
</file>