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4" d="100"/>
          <a:sy n="64" d="100"/>
        </p:scale>
        <p:origin x="-1340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0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81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9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82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83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9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26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1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3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6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D9250-8771-4DEF-BBFD-7A2D5525DC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9AD47-344A-47E7-A1C5-A02670CEB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3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microsoft.com/office/2007/relationships/hdphoto" Target="../media/hdphoto1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irst\Desktop\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1" y="169593"/>
            <a:ext cx="5315291" cy="66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5977" y="2132856"/>
            <a:ext cx="66204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Викторина </a:t>
            </a: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 </a:t>
            </a:r>
            <a:r>
              <a:rPr lang="ru-RU" sz="3200" b="1" cap="all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сказу«Серебряное</a:t>
            </a: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3200" b="1" cap="all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Копытце» </a:t>
            </a: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</a:t>
            </a: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ru-RU" sz="3200" b="1" cap="all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бажова</a:t>
            </a:r>
            <a:endParaRPr lang="ru-RU" sz="3200" b="1" cap="all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69593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автономное дошкольное образовательное </a:t>
            </a:r>
            <a:r>
              <a:rPr lang="ru-RU" b="1" dirty="0" smtClean="0"/>
              <a:t>учреждение «Детский </a:t>
            </a:r>
            <a:r>
              <a:rPr lang="ru-RU" b="1" dirty="0"/>
              <a:t>сад №40»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60641" y="37890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  <a:p>
            <a:r>
              <a:rPr lang="ru-RU" b="1" dirty="0"/>
              <a:t>Составила:</a:t>
            </a:r>
          </a:p>
          <a:p>
            <a:r>
              <a:rPr lang="ru-RU" b="1" dirty="0"/>
              <a:t>         Дроздова Анастасия Сергеевна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6974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/>
          </a:p>
          <a:p>
            <a:pPr algn="ctr"/>
            <a:r>
              <a:rPr lang="ru-RU" b="1" dirty="0"/>
              <a:t>Верхняя Пышма</a:t>
            </a:r>
          </a:p>
          <a:p>
            <a:pPr algn="ctr"/>
            <a:r>
              <a:rPr lang="ru-RU" b="1" dirty="0"/>
              <a:t>Июль </a:t>
            </a:r>
            <a:r>
              <a:rPr lang="ru-RU" b="1" dirty="0" smtClean="0"/>
              <a:t>2018г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65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за зверек бегал вместе с серебряным Копытцем и исчез вместе с ним?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181" y="1830308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Собака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828" y="4845639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Мышка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747" y="3284984"/>
            <a:ext cx="520926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Кошка</a:t>
            </a: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11" y="3992869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16532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98" y="653970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img-fotki.yandex.ru/get/9172/213642225.19b4/0_159181_2c81e282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41" y="2338682"/>
            <a:ext cx="3810240" cy="260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g1.liveinternet.ru/images/attach/c/0/63/179/63179586_1282749456_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19" y="3526269"/>
            <a:ext cx="2452998" cy="32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domovoyj.ru/wp-content/uploads/2017/12/5-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3404" y1="24880" x2="77553" y2="52951"/>
                        <a14:foregroundMark x1="17660" y1="13557" x2="11809" y2="3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30" y="739994"/>
            <a:ext cx="3689556" cy="24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Продолжи название сказа П. Бажова серебряное...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812" y="1615151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Кольцо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812" y="3212976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Копытце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8881" y="4581128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Яблоко</a:t>
            </a: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0000" l="10000" r="90000">
                        <a14:foregroundMark x1="22625" y1="39250" x2="19875" y2="51750"/>
                        <a14:foregroundMark x1="22000" y1="39750" x2="31750" y2="31500"/>
                        <a14:foregroundMark x1="30250" y1="68750" x2="41375" y2="75625"/>
                        <a14:foregroundMark x1="45875" y1="79125" x2="58375" y2="82375"/>
                        <a14:foregroundMark x1="60250" y1="7000" x2="60250" y2="11125"/>
                        <a14:foregroundMark x1="61500" y1="10875" x2="60250" y2="1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78" y="1064709"/>
            <a:ext cx="2148267" cy="21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68" y1="43930" x2="7668" y2="77476"/>
                        <a14:foregroundMark x1="10863" y1="96486" x2="4153" y2="90256"/>
                        <a14:foregroundMark x1="29393" y1="94569" x2="34824" y2="89297"/>
                        <a14:foregroundMark x1="69169" y1="20128" x2="72364" y2="45367"/>
                        <a14:foregroundMark x1="91214" y1="23802" x2="92812" y2="41853"/>
                        <a14:foregroundMark x1="90735" y1="61821" x2="94569" y2="56390"/>
                        <a14:foregroundMark x1="72684" y1="61661" x2="65495" y2="56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8842"/>
            <a:ext cx="2566194" cy="256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9" b="976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98" y="4181964"/>
            <a:ext cx="2303537" cy="251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First\Desktop\orig 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61" y="2053326"/>
            <a:ext cx="3483193" cy="25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First\Desktop\57c9263c337208834ad9cde1219db4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100000" l="0" r="100000">
                        <a14:foregroundMark x1="43678" y1="43125" x2="49170" y2="50125"/>
                        <a14:foregroundMark x1="19540" y1="52000" x2="26054" y2="5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93" y="4349255"/>
            <a:ext cx="229896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391" y="828018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6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Кем был старик в сказке?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812" y="1615151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Охотник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5051" y="4437112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Пчеловод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480" y="3068960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Рыбак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1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40128"/>
            <a:ext cx="2723226" cy="28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725" y1="58887" x2="12264" y2="86133"/>
                        <a14:foregroundMark x1="10108" y1="20020" x2="9030" y2="26270"/>
                        <a14:foregroundMark x1="73989" y1="7910" x2="51482" y2="23535"/>
                        <a14:foregroundMark x1="62668" y1="18848" x2="66981" y2="23145"/>
                        <a14:foregroundMark x1="55795" y1="80664" x2="74528" y2="93555"/>
                        <a14:foregroundMark x1="89084" y1="28613" x2="90162" y2="36328"/>
                        <a14:foregroundMark x1="83154" y1="23926" x2="92722" y2="2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55230"/>
            <a:ext cx="2281511" cy="314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52" b="90952" l="8301" r="91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34275"/>
            <a:ext cx="3919000" cy="321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04" y="1246574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87" y="1053196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16" y="3992290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0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звали девочку?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652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Марьюшка</a:t>
            </a: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051" y="4437112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Аленка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480" y="3068960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Даренка</a:t>
            </a: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45297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43" y="0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18" y="1892622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www.playcast.ru/uploads/2015/06/12/139497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09" y="348623"/>
            <a:ext cx="2340823" cy="38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vodokanal-kaluga.ru/uploads/news/vodokanal_pomog_detskomu_sadu_v_poselke_tovarkovo-14927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850">
                        <a14:foregroundMark x1="16917" y1="51250" x2="25940" y2="64750"/>
                        <a14:foregroundMark x1="44361" y1="53250" x2="68045" y2="61000"/>
                        <a14:foregroundMark x1="64286" y1="52500" x2="64286" y2="69750"/>
                        <a14:foregroundMark x1="73308" y1="58500" x2="56391" y2="61500"/>
                        <a14:foregroundMark x1="51880" y1="51000" x2="63534" y2="54750"/>
                        <a14:foregroundMark x1="19173" y1="60000" x2="20677" y2="65250"/>
                        <a14:foregroundMark x1="32707" y1="80500" x2="42857" y2="92250"/>
                        <a14:foregroundMark x1="19173" y1="84250" x2="14662" y2="90750"/>
                        <a14:foregroundMark x1="24812" y1="86500" x2="29323" y2="91500"/>
                        <a14:foregroundMark x1="59774" y1="83250" x2="55639" y2="93250"/>
                        <a14:foregroundMark x1="66917" y1="79750" x2="77068" y2="91000"/>
                        <a14:foregroundMark x1="72556" y1="94750" x2="66541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56" y="-52479"/>
            <a:ext cx="2376661" cy="35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ytimg.com/vi/SKwSttmz3eM/maxresdefaul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r="17542"/>
          <a:stretch/>
        </p:blipFill>
        <p:spPr bwMode="auto">
          <a:xfrm>
            <a:off x="6368230" y="4020371"/>
            <a:ext cx="2443163" cy="268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6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Сколько лет было Даренки?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30956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</a:t>
            </a: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224957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3530624"/>
            <a:ext cx="45720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5</a:t>
            </a: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80" y="3992289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716284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96" y="845423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выбивал козлик копытцем?</a:t>
            </a:r>
          </a:p>
          <a:p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8236" y="1132769"/>
            <a:ext cx="4572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Монетки серебряные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828" y="4845639"/>
            <a:ext cx="4572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Золотые монетки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929" y="3068958"/>
            <a:ext cx="520926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Разноцветные камушки</a:t>
            </a: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132" y="162269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18626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83" y="4423688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36" y="1431253"/>
            <a:ext cx="4168772" cy="41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avatars.mds.yandex.net/get-pdb/921063/2359e23e-cb30-4b55-ad8e-47f87f0764b5/s1200?webp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132" y="-498788"/>
            <a:ext cx="3846237" cy="38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akaryosuke.com/wp-content/uploads/2015/05/fd17abc834ee57c5826037f093a0694e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9" b="97987" l="3750" r="97813">
                        <a14:foregroundMark x1="52656" y1="11409" x2="70938" y2="29754"/>
                        <a14:foregroundMark x1="84688" y1="53468" x2="67500" y2="66219"/>
                        <a14:foregroundMark x1="15469" y1="82998" x2="34063" y2="82550"/>
                        <a14:foregroundMark x1="86875" y1="53020" x2="86094" y2="58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64" y="4366599"/>
            <a:ext cx="2836369" cy="19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Какая кличка была у кошки?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8236" y="1132769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Мурёнка</a:t>
            </a:r>
            <a:endParaRPr lang="ru-RU" sz="4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828" y="4845639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Маруська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929" y="3068958"/>
            <a:ext cx="520926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Муська</a:t>
            </a:r>
            <a:endParaRPr lang="ru-RU" sz="4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89" y="2577621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73" y="664317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83" y="4423688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im0-tub-ru.yandex.net/i?id=3e516cdbd2ebe28f0a316db07fb393a3-sr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0" b="100000" l="101" r="98988">
                        <a14:foregroundMark x1="17409" y1="34500" x2="16397" y2="62000"/>
                        <a14:foregroundMark x1="13360" y1="91125" x2="16093" y2="94625"/>
                        <a14:foregroundMark x1="35121" y1="94625" x2="53036" y2="94625"/>
                        <a14:foregroundMark x1="13057" y1="89625" x2="17409" y2="90250"/>
                        <a14:foregroundMark x1="27429" y1="35375" x2="25607" y2="45250"/>
                        <a14:backgroundMark x1="44130" y1="18375" x2="42510" y2="31625"/>
                        <a14:backgroundMark x1="56174" y1="46125" x2="68725" y2="58875"/>
                        <a14:backgroundMark x1="96862" y1="68000" x2="91498" y2="8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44" y="337827"/>
            <a:ext cx="3183186" cy="25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736x/e3/99/6e/e3996e97ac6284819c0bf74bbdfd8c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3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12" y="3896819"/>
            <a:ext cx="2051851" cy="26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g1.liveinternet.ru/images/attach/c/0/63/179/63179586_1282749456_1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71" y="1728095"/>
            <a:ext cx="2945732" cy="38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Кто все время приговаривал «Правильно говоришь»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8236" y="1628800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Мурёнка</a:t>
            </a:r>
            <a:endParaRPr lang="ru-RU" sz="4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828" y="4845639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Кокованя</a:t>
            </a:r>
            <a:endParaRPr lang="ru-RU" sz="4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747" y="3284984"/>
            <a:ext cx="520926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Даренка </a:t>
            </a: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89" y="2577621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73" y="664317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83" y="4423688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s://img1.liveinternet.ru/images/attach/c/0/63/179/63179586_1282749456_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71" y="1728095"/>
            <a:ext cx="2945732" cy="38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.ytimg.com/vi/SKwSttmz3eM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r="17542"/>
          <a:stretch/>
        </p:blipFill>
        <p:spPr bwMode="auto">
          <a:xfrm>
            <a:off x="6083803" y="4030479"/>
            <a:ext cx="2443163" cy="268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ds04.infourok.ru/uploads/ex/0a56/000401f5-0e06bb63/hello_html_6bad40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6" r="22405"/>
          <a:stretch/>
        </p:blipFill>
        <p:spPr bwMode="auto">
          <a:xfrm>
            <a:off x="6212260" y="431384"/>
            <a:ext cx="2124763" cy="3201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3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Каким цветом была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Муренка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8236" y="1628800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Черная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828" y="4845639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Белая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747" y="3284984"/>
            <a:ext cx="520926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Бурая</a:t>
            </a:r>
          </a:p>
        </p:txBody>
      </p:sp>
      <p:pic>
        <p:nvPicPr>
          <p:cNvPr id="3077" name="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010" y="466032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16532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2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83" y="4423688"/>
            <a:ext cx="23050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595897" y="2564904"/>
            <a:ext cx="2016224" cy="2508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32766" y="553035"/>
            <a:ext cx="2016224" cy="250895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32766" y="4000592"/>
            <a:ext cx="2016224" cy="2508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0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120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First</dc:creator>
  <cp:lastModifiedBy>анастасия дроздова</cp:lastModifiedBy>
  <cp:revision>16</cp:revision>
  <dcterms:created xsi:type="dcterms:W3CDTF">2019-01-29T14:42:44Z</dcterms:created>
  <dcterms:modified xsi:type="dcterms:W3CDTF">2024-01-27T19:56:49Z</dcterms:modified>
</cp:coreProperties>
</file>